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1b6a40b4697c4a76" Type="http://schemas.microsoft.com/office/2006/relationships/ui/extensibility" Target="customUI/customUI.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5"/>
    <p:sldMasterId id="2147483687" r:id="rId6"/>
  </p:sldMasterIdLst>
  <p:notesMasterIdLst>
    <p:notesMasterId r:id="rId8"/>
  </p:notesMasterIdLst>
  <p:handoutMasterIdLst>
    <p:handoutMasterId r:id="rId9"/>
  </p:handoutMasterIdLst>
  <p:sldIdLst>
    <p:sldId id="385" r:id="rId7"/>
  </p:sldIdLst>
  <p:sldSz cx="12190413" cy="6859588"/>
  <p:notesSz cx="7099300" cy="10234613"/>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ECDC151C-7C35-4852-90E3-0320D62D83C4}">
          <p14:sldIdLst>
            <p14:sldId id="385"/>
          </p14:sldIdLst>
        </p14:section>
      </p14:sectionLst>
    </p:ext>
    <p:ext uri="{EFAFB233-063F-42B5-8137-9DF3F51BA10A}">
      <p15:sldGuideLst xmlns:p15="http://schemas.microsoft.com/office/powerpoint/2012/main">
        <p15:guide id="1" orient="horz" pos="436">
          <p15:clr>
            <a:srgbClr val="A4A3A4"/>
          </p15:clr>
        </p15:guide>
        <p15:guide id="2" orient="horz" pos="3612">
          <p15:clr>
            <a:srgbClr val="A4A3A4"/>
          </p15:clr>
        </p15:guide>
        <p15:guide id="3" orient="horz" pos="845">
          <p15:clr>
            <a:srgbClr val="A4A3A4"/>
          </p15:clr>
        </p15:guide>
        <p15:guide id="4" orient="horz" pos="4066" userDrawn="1">
          <p15:clr>
            <a:srgbClr val="A4A3A4"/>
          </p15:clr>
        </p15:guide>
        <p15:guide id="5" orient="horz" pos="618">
          <p15:clr>
            <a:srgbClr val="A4A3A4"/>
          </p15:clr>
        </p15:guide>
        <p15:guide id="9" orient="horz" pos="3613">
          <p15:clr>
            <a:srgbClr val="A4A3A4"/>
          </p15:clr>
        </p15:guide>
        <p15:guide id="11" pos="7287" userDrawn="1">
          <p15:clr>
            <a:srgbClr val="A4A3A4"/>
          </p15:clr>
        </p15:guide>
        <p15:guide id="12" pos="6879" userDrawn="1">
          <p15:clr>
            <a:srgbClr val="A4A3A4"/>
          </p15:clr>
        </p15:guide>
        <p15:guide id="15" pos="528" userDrawn="1">
          <p15:clr>
            <a:srgbClr val="A4A3A4"/>
          </p15:clr>
        </p15:guide>
        <p15:guide id="16" pos="4021" userDrawn="1">
          <p15:clr>
            <a:srgbClr val="A4A3A4"/>
          </p15:clr>
        </p15:guide>
        <p15:guide id="17" pos="3658" userDrawn="1">
          <p15:clr>
            <a:srgbClr val="A4A3A4"/>
          </p15:clr>
        </p15:guide>
        <p15:guide id="18" orient="horz" pos="482">
          <p15:clr>
            <a:srgbClr val="A4A3A4"/>
          </p15:clr>
        </p15:guide>
        <p15:guide id="19" orient="horz" pos="4156">
          <p15:clr>
            <a:srgbClr val="A4A3A4"/>
          </p15:clr>
        </p15:guide>
        <p15:guide id="20" orient="horz" pos="663">
          <p15:clr>
            <a:srgbClr val="A4A3A4"/>
          </p15:clr>
        </p15:guide>
        <p15:guide id="21" pos="6878">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y" initials="" lastIdx="0" clrIdx="0"/>
  <p:cmAuthor id="1" name="Shay" initials="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65"/>
    <a:srgbClr val="007DBA"/>
    <a:srgbClr val="595A5B"/>
    <a:srgbClr val="E9F5FE"/>
    <a:srgbClr val="5BC6E8"/>
    <a:srgbClr val="589199"/>
    <a:srgbClr val="FDC82F"/>
    <a:srgbClr val="AA9C8F"/>
    <a:srgbClr val="747678"/>
    <a:srgbClr val="EDE8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5" autoAdjust="0"/>
    <p:restoredTop sz="97349" autoAdjust="0"/>
  </p:normalViewPr>
  <p:slideViewPr>
    <p:cSldViewPr snapToObjects="1">
      <p:cViewPr varScale="1">
        <p:scale>
          <a:sx n="157" d="100"/>
          <a:sy n="157" d="100"/>
        </p:scale>
        <p:origin x="354" y="150"/>
      </p:cViewPr>
      <p:guideLst>
        <p:guide orient="horz" pos="436"/>
        <p:guide orient="horz" pos="3612"/>
        <p:guide orient="horz" pos="845"/>
        <p:guide orient="horz" pos="4066"/>
        <p:guide orient="horz" pos="618"/>
        <p:guide orient="horz" pos="3613"/>
        <p:guide pos="7287"/>
        <p:guide pos="6879"/>
        <p:guide pos="528"/>
        <p:guide pos="4021"/>
        <p:guide pos="3658"/>
        <p:guide orient="horz" pos="482"/>
        <p:guide orient="horz" pos="4156"/>
        <p:guide orient="horz" pos="663"/>
        <p:guide pos="6878"/>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72" d="100"/>
          <a:sy n="72" d="100"/>
        </p:scale>
        <p:origin x="-1800"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presProps" Target="presProps.xml"/><Relationship Id="rId5" Type="http://schemas.openxmlformats.org/officeDocument/2006/relationships/slideMaster" Target="slideMasters/slideMaster1.xml"/><Relationship Id="rId1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6363" cy="511731"/>
          </a:xfrm>
          <a:prstGeom prst="rect">
            <a:avLst/>
          </a:prstGeom>
        </p:spPr>
        <p:txBody>
          <a:bodyPr vert="horz" lIns="77990" tIns="77990" rIns="77990" bIns="77990" rtlCol="0" anchor="t" anchorCtr="0"/>
          <a:lstStyle/>
          <a:p>
            <a:endParaRPr lang="en-AU" sz="1100" dirty="0">
              <a:cs typeface="Arial" pitchFamily="34" charset="0"/>
            </a:endParaRPr>
          </a:p>
        </p:txBody>
      </p:sp>
      <p:sp>
        <p:nvSpPr>
          <p:cNvPr id="3" name="Date Placeholder 2"/>
          <p:cNvSpPr>
            <a:spLocks noGrp="1"/>
          </p:cNvSpPr>
          <p:nvPr>
            <p:ph type="dt" sz="quarter" idx="1"/>
          </p:nvPr>
        </p:nvSpPr>
        <p:spPr>
          <a:xfrm>
            <a:off x="4021294" y="0"/>
            <a:ext cx="3076363" cy="511731"/>
          </a:xfrm>
          <a:prstGeom prst="rect">
            <a:avLst/>
          </a:prstGeom>
        </p:spPr>
        <p:txBody>
          <a:bodyPr vert="horz" lIns="77990" tIns="77990" rIns="77990" bIns="77990" rtlCol="0"/>
          <a:lstStyle>
            <a:lvl1pPr algn="r">
              <a:defRPr sz="1300"/>
            </a:lvl1pPr>
          </a:lstStyle>
          <a:p>
            <a:fld id="{4E50C307-5AD1-4F8C-91A0-1FC7219EFB34}" type="datetimeFigureOut">
              <a:rPr lang="en-AU" sz="1100">
                <a:cs typeface="Arial" pitchFamily="34" charset="0"/>
              </a:rPr>
              <a:t>26/06/2023</a:t>
            </a:fld>
            <a:endParaRPr lang="en-AU" sz="1100" dirty="0">
              <a:cs typeface="Arial" pitchFamily="34" charset="0"/>
            </a:endParaRPr>
          </a:p>
        </p:txBody>
      </p:sp>
      <p:sp>
        <p:nvSpPr>
          <p:cNvPr id="4" name="Footer Placeholder 3"/>
          <p:cNvSpPr>
            <a:spLocks noGrp="1"/>
          </p:cNvSpPr>
          <p:nvPr>
            <p:ph type="ftr" sz="quarter" idx="2"/>
          </p:nvPr>
        </p:nvSpPr>
        <p:spPr>
          <a:xfrm>
            <a:off x="0" y="9721106"/>
            <a:ext cx="3076363" cy="511731"/>
          </a:xfrm>
          <a:prstGeom prst="rect">
            <a:avLst/>
          </a:prstGeom>
        </p:spPr>
        <p:txBody>
          <a:bodyPr vert="horz" lIns="77990" tIns="77990" rIns="77990" bIns="77990" rtlCol="0" anchor="b"/>
          <a:lstStyle>
            <a:lvl1pPr algn="l">
              <a:defRPr sz="1300"/>
            </a:lvl1pPr>
          </a:lstStyle>
          <a:p>
            <a:endParaRPr lang="en-AU" sz="1100" dirty="0">
              <a:cs typeface="Arial" pitchFamily="34" charset="0"/>
            </a:endParaRPr>
          </a:p>
        </p:txBody>
      </p:sp>
      <p:sp>
        <p:nvSpPr>
          <p:cNvPr id="5" name="Slide Number Placeholder 4"/>
          <p:cNvSpPr>
            <a:spLocks noGrp="1"/>
          </p:cNvSpPr>
          <p:nvPr>
            <p:ph type="sldNum" sz="quarter" idx="3"/>
          </p:nvPr>
        </p:nvSpPr>
        <p:spPr>
          <a:xfrm>
            <a:off x="5972254" y="9721106"/>
            <a:ext cx="1125405" cy="511731"/>
          </a:xfrm>
          <a:prstGeom prst="rect">
            <a:avLst/>
          </a:prstGeom>
        </p:spPr>
        <p:txBody>
          <a:bodyPr vert="horz" lIns="0" tIns="38995" rIns="99048" bIns="38995" rtlCol="0" anchor="b"/>
          <a:lstStyle>
            <a:lvl1pPr algn="r">
              <a:defRPr sz="1300"/>
            </a:lvl1pPr>
          </a:lstStyle>
          <a:p>
            <a:fld id="{AF84CFB5-B6E9-4915-957C-05CFA717E28F}" type="slidenum">
              <a:rPr lang="en-AU" sz="1100">
                <a:cs typeface="Arial" pitchFamily="34" charset="0"/>
              </a:rPr>
              <a:t>‹#›</a:t>
            </a:fld>
            <a:endParaRPr lang="en-AU" sz="1100" dirty="0">
              <a:cs typeface="Arial" pitchFamily="34" charset="0"/>
            </a:endParaRPr>
          </a:p>
        </p:txBody>
      </p:sp>
    </p:spTree>
    <p:extLst>
      <p:ext uri="{BB962C8B-B14F-4D97-AF65-F5344CB8AC3E}">
        <p14:creationId xmlns:p14="http://schemas.microsoft.com/office/powerpoint/2010/main" val="2668290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78881" y="85289"/>
            <a:ext cx="5194544" cy="426442"/>
          </a:xfrm>
          <a:prstGeom prst="rect">
            <a:avLst/>
          </a:prstGeom>
        </p:spPr>
        <p:txBody>
          <a:bodyPr vert="horz" lIns="0" tIns="0" rIns="0" bIns="0" rtlCol="0"/>
          <a:lstStyle>
            <a:lvl1pPr algn="l">
              <a:defRPr sz="1300">
                <a:latin typeface="+mn-lt"/>
              </a:defRPr>
            </a:lvl1pPr>
          </a:lstStyle>
          <a:p>
            <a:endParaRPr lang="en-AU" dirty="0"/>
          </a:p>
        </p:txBody>
      </p:sp>
      <p:sp>
        <p:nvSpPr>
          <p:cNvPr id="3" name="Date Placeholder 2"/>
          <p:cNvSpPr>
            <a:spLocks noGrp="1"/>
          </p:cNvSpPr>
          <p:nvPr>
            <p:ph type="dt" idx="1"/>
          </p:nvPr>
        </p:nvSpPr>
        <p:spPr>
          <a:xfrm>
            <a:off x="5588727" y="72495"/>
            <a:ext cx="1467189" cy="426442"/>
          </a:xfrm>
          <a:prstGeom prst="rect">
            <a:avLst/>
          </a:prstGeom>
        </p:spPr>
        <p:txBody>
          <a:bodyPr vert="horz" lIns="0" tIns="0" rIns="0" bIns="0" rtlCol="0"/>
          <a:lstStyle>
            <a:lvl1pPr algn="r">
              <a:defRPr sz="1300">
                <a:latin typeface="+mn-lt"/>
              </a:defRPr>
            </a:lvl1pPr>
          </a:lstStyle>
          <a:p>
            <a:fld id="{9BB1C32A-CF46-409D-8B8D-587A7E3A4DCC}" type="datetimeFigureOut">
              <a:rPr lang="en-AU" smtClean="0"/>
              <a:pPr/>
              <a:t>26/06/2023</a:t>
            </a:fld>
            <a:endParaRPr lang="en-AU" dirty="0"/>
          </a:p>
        </p:txBody>
      </p:sp>
      <p:sp>
        <p:nvSpPr>
          <p:cNvPr id="4" name="Slide Image Placeholder 3"/>
          <p:cNvSpPr>
            <a:spLocks noGrp="1" noRot="1" noChangeAspect="1"/>
          </p:cNvSpPr>
          <p:nvPr>
            <p:ph type="sldImg" idx="2"/>
          </p:nvPr>
        </p:nvSpPr>
        <p:spPr>
          <a:xfrm>
            <a:off x="-561975" y="608013"/>
            <a:ext cx="8215313" cy="4622800"/>
          </a:xfrm>
          <a:prstGeom prst="rect">
            <a:avLst/>
          </a:prstGeom>
          <a:noFill/>
          <a:ln w="3175">
            <a:solidFill>
              <a:prstClr val="black"/>
            </a:solidFill>
          </a:ln>
        </p:spPr>
        <p:txBody>
          <a:bodyPr vert="horz" lIns="99048" tIns="49524" rIns="99048" bIns="49524" rtlCol="0" anchor="ctr"/>
          <a:lstStyle/>
          <a:p>
            <a:endParaRPr lang="en-AU"/>
          </a:p>
        </p:txBody>
      </p:sp>
      <p:sp>
        <p:nvSpPr>
          <p:cNvPr id="5" name="Notes Placeholder 4"/>
          <p:cNvSpPr>
            <a:spLocks noGrp="1"/>
          </p:cNvSpPr>
          <p:nvPr>
            <p:ph type="body" sz="quarter" idx="3"/>
          </p:nvPr>
        </p:nvSpPr>
        <p:spPr>
          <a:xfrm>
            <a:off x="695918" y="5570661"/>
            <a:ext cx="5699617" cy="3896355"/>
          </a:xfrm>
          <a:prstGeom prst="rect">
            <a:avLst/>
          </a:prstGeom>
        </p:spPr>
        <p:txBody>
          <a:bodyPr vert="horz" lIns="0" tIns="0" rIns="0" bIns="0" rtlCol="0">
            <a:normAutofit/>
          </a:bodyPr>
          <a:lstStyle/>
          <a:p>
            <a:pPr lvl="0"/>
            <a:r>
              <a:rPr lang="en-AU" noProof="0" dirty="0"/>
              <a:t>Click to edit Master text styles</a:t>
            </a:r>
          </a:p>
          <a:p>
            <a:pPr marL="0" lvl="1"/>
            <a:r>
              <a:rPr lang="en-AU" noProof="0" dirty="0"/>
              <a:t>Second level</a:t>
            </a:r>
          </a:p>
          <a:p>
            <a:pPr marL="155981" lvl="2" indent="-155981">
              <a:buFont typeface="Arial" pitchFamily="34" charset="0"/>
              <a:buChar char="•"/>
            </a:pPr>
            <a:r>
              <a:rPr lang="en-AU" noProof="0" dirty="0"/>
              <a:t>Third level</a:t>
            </a:r>
          </a:p>
          <a:p>
            <a:pPr marL="311962" lvl="3" indent="-155981">
              <a:buFont typeface="Arial" pitchFamily="34" charset="0"/>
              <a:buChar char="•"/>
            </a:pPr>
            <a:r>
              <a:rPr lang="en-AU" noProof="0" dirty="0"/>
              <a:t>Fourth level</a:t>
            </a:r>
          </a:p>
        </p:txBody>
      </p:sp>
      <p:sp>
        <p:nvSpPr>
          <p:cNvPr id="6" name="Footer Placeholder 5"/>
          <p:cNvSpPr>
            <a:spLocks noGrp="1"/>
          </p:cNvSpPr>
          <p:nvPr>
            <p:ph type="ftr" sz="quarter" idx="4"/>
          </p:nvPr>
        </p:nvSpPr>
        <p:spPr>
          <a:xfrm>
            <a:off x="78881" y="9721106"/>
            <a:ext cx="4969510" cy="402938"/>
          </a:xfrm>
          <a:prstGeom prst="rect">
            <a:avLst/>
          </a:prstGeom>
        </p:spPr>
        <p:txBody>
          <a:bodyPr vert="horz" lIns="99048" tIns="49524" rIns="99048" bIns="49524" rtlCol="0" anchor="b"/>
          <a:lstStyle>
            <a:lvl1pPr algn="l">
              <a:defRPr sz="1300">
                <a:latin typeface="+mn-lt"/>
                <a:cs typeface="Arial" pitchFamily="34" charset="0"/>
              </a:defRPr>
            </a:lvl1pPr>
          </a:lstStyle>
          <a:p>
            <a:endParaRPr lang="en-AU" dirty="0"/>
          </a:p>
        </p:txBody>
      </p:sp>
      <p:sp>
        <p:nvSpPr>
          <p:cNvPr id="7" name="Slide Number Placeholder 6"/>
          <p:cNvSpPr>
            <a:spLocks noGrp="1"/>
          </p:cNvSpPr>
          <p:nvPr>
            <p:ph type="sldNum" sz="quarter" idx="5"/>
          </p:nvPr>
        </p:nvSpPr>
        <p:spPr>
          <a:xfrm>
            <a:off x="6062013" y="9721106"/>
            <a:ext cx="1023812" cy="402938"/>
          </a:xfrm>
          <a:prstGeom prst="rect">
            <a:avLst/>
          </a:prstGeom>
        </p:spPr>
        <p:txBody>
          <a:bodyPr vert="horz" lIns="99048" tIns="49524" rIns="99048" bIns="49524" rtlCol="0" anchor="b"/>
          <a:lstStyle>
            <a:lvl1pPr algn="r">
              <a:defRPr sz="1300">
                <a:latin typeface="+mn-lt"/>
              </a:defRPr>
            </a:lvl1pPr>
          </a:lstStyle>
          <a:p>
            <a:fld id="{D5A593CC-2149-4E6C-BC3C-0044C280ECB2}" type="slidenum">
              <a:rPr lang="en-AU" smtClean="0"/>
              <a:pPr/>
              <a:t>‹#›</a:t>
            </a:fld>
            <a:endParaRPr lang="en-AU"/>
          </a:p>
        </p:txBody>
      </p:sp>
    </p:spTree>
    <p:extLst>
      <p:ext uri="{BB962C8B-B14F-4D97-AF65-F5344CB8AC3E}">
        <p14:creationId xmlns:p14="http://schemas.microsoft.com/office/powerpoint/2010/main" val="3772576877"/>
      </p:ext>
    </p:extLst>
  </p:cSld>
  <p:clrMap bg1="lt1" tx1="dk1" bg2="lt2" tx2="dk2" accent1="accent1" accent2="accent2" accent3="accent3" accent4="accent4" accent5="accent5" accent6="accent6" hlink="hlink" folHlink="folHlink"/>
  <p:notesStyle>
    <a:lvl1pPr marL="0" algn="l" defTabSz="1088502" rtl="0" eaLnBrk="1" latinLnBrk="0" hangingPunct="1">
      <a:defRPr lang="en-US" sz="1400" b="1" kern="1200" dirty="0" smtClean="0">
        <a:solidFill>
          <a:schemeClr val="tx1"/>
        </a:solidFill>
        <a:latin typeface="+mn-lt"/>
        <a:ea typeface="+mn-ea"/>
        <a:cs typeface="Arial" pitchFamily="34" charset="0"/>
      </a:defRPr>
    </a:lvl1pPr>
    <a:lvl2pPr marL="544251" algn="l" defTabSz="1088502" rtl="0" eaLnBrk="1" latinLnBrk="0" hangingPunct="1">
      <a:defRPr lang="en-US" sz="1400" kern="1200" dirty="0" smtClean="0">
        <a:solidFill>
          <a:schemeClr val="tx1"/>
        </a:solidFill>
        <a:latin typeface="Arial" pitchFamily="34" charset="0"/>
        <a:ea typeface="+mn-ea"/>
        <a:cs typeface="Arial" pitchFamily="34" charset="0"/>
      </a:defRPr>
    </a:lvl2pPr>
    <a:lvl3pPr marL="1088502" algn="l" defTabSz="1088502" rtl="0" eaLnBrk="1" latinLnBrk="0" hangingPunct="1">
      <a:defRPr lang="en-US" sz="1400" kern="1200" dirty="0" smtClean="0">
        <a:solidFill>
          <a:schemeClr val="tx1"/>
        </a:solidFill>
        <a:latin typeface="Arial" pitchFamily="34" charset="0"/>
        <a:ea typeface="+mn-ea"/>
        <a:cs typeface="Arial" pitchFamily="34" charset="0"/>
      </a:defRPr>
    </a:lvl3pPr>
    <a:lvl4pPr marL="1632753" algn="l" defTabSz="1088502" rtl="0" eaLnBrk="1" latinLnBrk="0" hangingPunct="1">
      <a:defRPr lang="en-US" sz="1400" kern="1200" dirty="0" smtClean="0">
        <a:solidFill>
          <a:schemeClr val="tx1"/>
        </a:solidFill>
        <a:latin typeface="Arial" pitchFamily="34" charset="0"/>
        <a:ea typeface="+mn-ea"/>
        <a:cs typeface="Arial" pitchFamily="34" charset="0"/>
      </a:defRPr>
    </a:lvl4pPr>
    <a:lvl5pPr marL="2177004" algn="l" defTabSz="1088502" rtl="0" eaLnBrk="1" latinLnBrk="0" hangingPunct="1">
      <a:defRPr lang="en-AU" sz="1400" kern="1200" baseline="0" dirty="0">
        <a:solidFill>
          <a:schemeClr val="tx1"/>
        </a:solidFill>
        <a:latin typeface="Arial" pitchFamily="34" charset="0"/>
        <a:ea typeface="+mn-ea"/>
        <a:cs typeface="Arial" pitchFamily="34" charset="0"/>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608013"/>
            <a:ext cx="8215313" cy="4622800"/>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5A593CC-2149-4E6C-BC3C-0044C280ECB2}" type="slidenum">
              <a:rPr lang="en-AU" smtClean="0"/>
              <a:pPr/>
              <a:t>1</a:t>
            </a:fld>
            <a:endParaRPr lang="en-AU"/>
          </a:p>
        </p:txBody>
      </p:sp>
    </p:spTree>
    <p:extLst>
      <p:ext uri="{BB962C8B-B14F-4D97-AF65-F5344CB8AC3E}">
        <p14:creationId xmlns:p14="http://schemas.microsoft.com/office/powerpoint/2010/main" val="4088398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spTree>
      <p:nvGrpSpPr>
        <p:cNvPr id="1" name=""/>
        <p:cNvGrpSpPr/>
        <p:nvPr/>
      </p:nvGrpSpPr>
      <p:grpSpPr>
        <a:xfrm>
          <a:off x="0" y="0"/>
          <a:ext cx="0" cy="0"/>
          <a:chOff x="0" y="0"/>
          <a:chExt cx="0" cy="0"/>
        </a:xfrm>
      </p:grpSpPr>
      <p:sp>
        <p:nvSpPr>
          <p:cNvPr id="16" name="Rectangle 15"/>
          <p:cNvSpPr/>
          <p:nvPr userDrawn="1"/>
        </p:nvSpPr>
        <p:spPr>
          <a:xfrm>
            <a:off x="1" y="3890731"/>
            <a:ext cx="12189542" cy="2968857"/>
          </a:xfrm>
          <a:prstGeom prst="rect">
            <a:avLst/>
          </a:prstGeom>
          <a:solidFill>
            <a:srgbClr val="E9F5FE"/>
          </a:solidFill>
          <a:ln>
            <a:noFill/>
          </a:ln>
          <a:effectLst/>
        </p:spPr>
        <p:style>
          <a:lnRef idx="1">
            <a:schemeClr val="accent1"/>
          </a:lnRef>
          <a:fillRef idx="3">
            <a:schemeClr val="accent1"/>
          </a:fillRef>
          <a:effectRef idx="2">
            <a:schemeClr val="accent1"/>
          </a:effectRef>
          <a:fontRef idx="minor">
            <a:schemeClr val="lt1"/>
          </a:fontRef>
        </p:style>
        <p:txBody>
          <a:bodyPr lIns="108850" tIns="54425" rIns="108850" bIns="54425" rtlCol="0" anchor="ctr"/>
          <a:lstStyle/>
          <a:p>
            <a:pPr algn="ctr"/>
            <a:endParaRPr lang="en-US"/>
          </a:p>
        </p:txBody>
      </p:sp>
      <p:cxnSp>
        <p:nvCxnSpPr>
          <p:cNvPr id="12" name="Straight Connector 11"/>
          <p:cNvCxnSpPr/>
          <p:nvPr userDrawn="1"/>
        </p:nvCxnSpPr>
        <p:spPr>
          <a:xfrm>
            <a:off x="10370167" y="3894307"/>
            <a:ext cx="536957" cy="0"/>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sp>
        <p:nvSpPr>
          <p:cNvPr id="14" name="Title 1"/>
          <p:cNvSpPr>
            <a:spLocks noGrp="1"/>
          </p:cNvSpPr>
          <p:nvPr userDrawn="1">
            <p:ph type="ctrTitle"/>
          </p:nvPr>
        </p:nvSpPr>
        <p:spPr>
          <a:xfrm>
            <a:off x="3357563" y="2707827"/>
            <a:ext cx="7550169" cy="766978"/>
          </a:xfrm>
        </p:spPr>
        <p:txBody>
          <a:bodyPr anchor="b"/>
          <a:lstStyle>
            <a:lvl1pPr algn="r">
              <a:lnSpc>
                <a:spcPct val="90000"/>
              </a:lnSpc>
              <a:defRPr sz="3000" b="1">
                <a:solidFill>
                  <a:schemeClr val="bg2"/>
                </a:solidFill>
                <a:latin typeface="+mj-lt"/>
              </a:defRPr>
            </a:lvl1pPr>
          </a:lstStyle>
          <a:p>
            <a:r>
              <a:rPr lang="en-US" noProof="0" dirty="0"/>
              <a:t>Click to edit Master title style</a:t>
            </a:r>
            <a:endParaRPr lang="en-AU" noProof="0" dirty="0"/>
          </a:p>
        </p:txBody>
      </p:sp>
      <p:sp>
        <p:nvSpPr>
          <p:cNvPr id="15" name="Subtitle 2"/>
          <p:cNvSpPr>
            <a:spLocks noGrp="1"/>
          </p:cNvSpPr>
          <p:nvPr userDrawn="1">
            <p:ph type="subTitle" idx="1" hasCustomPrompt="1"/>
          </p:nvPr>
        </p:nvSpPr>
        <p:spPr>
          <a:xfrm>
            <a:off x="3357385" y="4259786"/>
            <a:ext cx="7549740" cy="995767"/>
          </a:xfrm>
        </p:spPr>
        <p:txBody>
          <a:bodyPr/>
          <a:lstStyle>
            <a:lvl1pPr marL="0" indent="0" algn="r">
              <a:buNone/>
              <a:defRPr sz="1400">
                <a:solidFill>
                  <a:schemeClr val="tx2"/>
                </a:solidFill>
              </a:defRPr>
            </a:lvl1pPr>
            <a:lvl2pPr marL="0" indent="0" algn="r">
              <a:buNone/>
              <a:defRPr sz="1400">
                <a:solidFill>
                  <a:schemeClr val="tx2"/>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68966" y="5469319"/>
            <a:ext cx="4721447" cy="1390269"/>
          </a:xfrm>
          <a:prstGeom prst="rect">
            <a:avLst/>
          </a:prstGeom>
        </p:spPr>
      </p:pic>
      <p:sp>
        <p:nvSpPr>
          <p:cNvPr id="9" name="Footer Placeholder 4"/>
          <p:cNvSpPr>
            <a:spLocks noGrp="1"/>
          </p:cNvSpPr>
          <p:nvPr>
            <p:ph type="ftr" sz="quarter" idx="3"/>
          </p:nvPr>
        </p:nvSpPr>
        <p:spPr>
          <a:xfrm>
            <a:off x="874566" y="6429824"/>
            <a:ext cx="5471288" cy="163302"/>
          </a:xfrm>
          <a:prstGeom prst="rect">
            <a:avLst/>
          </a:prstGeom>
        </p:spPr>
        <p:txBody>
          <a:bodyPr vert="horz" lIns="0" tIns="0" rIns="0" bIns="0" rtlCol="0" anchor="ctr" anchorCtr="0"/>
          <a:lstStyle>
            <a:lvl1pPr algn="l">
              <a:defRPr lang="en-AU" sz="1200" b="1" dirty="0">
                <a:solidFill>
                  <a:schemeClr val="tx2"/>
                </a:solidFill>
                <a:latin typeface="+mn-lt"/>
                <a:cs typeface="Arial" pitchFamily="34" charset="0"/>
              </a:defRPr>
            </a:lvl1pPr>
          </a:lstStyle>
          <a:p>
            <a:r>
              <a:rPr lang="en-AU"/>
              <a:t>Insert Classification</a:t>
            </a:r>
            <a:endParaRPr lang="en-AU" dirty="0"/>
          </a:p>
        </p:txBody>
      </p:sp>
      <p:sp>
        <p:nvSpPr>
          <p:cNvPr id="10" name="Text Placeholder 4"/>
          <p:cNvSpPr>
            <a:spLocks noGrp="1"/>
          </p:cNvSpPr>
          <p:nvPr>
            <p:ph type="body" sz="quarter" idx="14" hasCustomPrompt="1"/>
          </p:nvPr>
        </p:nvSpPr>
        <p:spPr>
          <a:xfrm>
            <a:off x="3357081" y="2205658"/>
            <a:ext cx="7551483" cy="215727"/>
          </a:xfrm>
        </p:spPr>
        <p:txBody>
          <a:bodyPr/>
          <a:lstStyle>
            <a:lvl1pPr algn="r">
              <a:spcBef>
                <a:spcPts val="0"/>
              </a:spcBef>
              <a:defRPr sz="1300" b="1">
                <a:solidFill>
                  <a:schemeClr val="tx2"/>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Tree>
    <p:extLst>
      <p:ext uri="{BB962C8B-B14F-4D97-AF65-F5344CB8AC3E}">
        <p14:creationId xmlns:p14="http://schemas.microsoft.com/office/powerpoint/2010/main" val="3685211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05" y="0"/>
            <a:ext cx="12194825" cy="6859588"/>
          </a:xfrm>
          <a:prstGeom prst="rect">
            <a:avLst/>
          </a:prstGeom>
        </p:spPr>
      </p:pic>
      <p:sp>
        <p:nvSpPr>
          <p:cNvPr id="9" name="Date Placeholder 15"/>
          <p:cNvSpPr>
            <a:spLocks noGrp="1"/>
          </p:cNvSpPr>
          <p:nvPr>
            <p:ph type="dt" sz="half" idx="18"/>
          </p:nvPr>
        </p:nvSpPr>
        <p:spPr>
          <a:xfrm>
            <a:off x="873486" y="6431089"/>
            <a:ext cx="7977568" cy="162038"/>
          </a:xfrm>
        </p:spPr>
        <p:txBody>
          <a:bodyPr/>
          <a:lstStyle>
            <a:lvl1pPr algn="l">
              <a:defRPr sz="1200" b="1">
                <a:solidFill>
                  <a:schemeClr val="bg1"/>
                </a:solidFill>
              </a:defRPr>
            </a:lvl1pPr>
          </a:lstStyle>
          <a:p>
            <a:endParaRPr lang="en-AU" dirty="0"/>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701602"/>
            <a:ext cx="10664212" cy="4035364"/>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baseline="0">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D185EA1E-79F1-42FE-BF0E-812787AB23E5}" type="slidenum">
              <a:rPr lang="en-AU" smtClean="0"/>
              <a:pPr/>
              <a:t>‹#›</a:t>
            </a:fld>
            <a:endParaRPr lang="en-AU" dirty="0"/>
          </a:p>
        </p:txBody>
      </p:sp>
    </p:spTree>
    <p:extLst>
      <p:ext uri="{BB962C8B-B14F-4D97-AF65-F5344CB8AC3E}">
        <p14:creationId xmlns:p14="http://schemas.microsoft.com/office/powerpoint/2010/main" val="319662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cutive summary with intr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2493473"/>
            <a:ext cx="10664212" cy="3243493"/>
          </a:xfrm>
        </p:spPr>
        <p:txBody>
          <a:bodyPr/>
          <a:lstStyle>
            <a:lvl2pPr>
              <a:defRPr>
                <a:solidFill>
                  <a:schemeClr val="tx1"/>
                </a:solidFill>
              </a:defRPr>
            </a:lvl2pPr>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p:txBody>
      </p:sp>
      <p:sp>
        <p:nvSpPr>
          <p:cNvPr id="5" name="Text Placeholder 4"/>
          <p:cNvSpPr>
            <a:spLocks noGrp="1"/>
          </p:cNvSpPr>
          <p:nvPr>
            <p:ph type="body" sz="quarter" idx="12"/>
          </p:nvPr>
        </p:nvSpPr>
        <p:spPr>
          <a:xfrm>
            <a:off x="873487" y="1343111"/>
            <a:ext cx="10664496" cy="962955"/>
          </a:xfrm>
        </p:spPr>
        <p:txBody>
          <a:bodyPr/>
          <a:lstStyle>
            <a:lvl1pPr>
              <a:defRPr sz="2100">
                <a:solidFill>
                  <a:schemeClr val="tx2"/>
                </a:solidFill>
              </a:defRPr>
            </a:lvl1pPr>
            <a:lvl2pPr>
              <a:defRPr sz="2100">
                <a:solidFill>
                  <a:schemeClr val="tx2"/>
                </a:solidFill>
              </a:defRPr>
            </a:lvl2pPr>
            <a:lvl3pPr>
              <a:defRPr sz="2100">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endParaRPr lang="en-AU" dirty="0"/>
          </a:p>
        </p:txBody>
      </p:sp>
      <p:sp>
        <p:nvSpPr>
          <p:cNvPr id="9" name="Text Placeholder 4"/>
          <p:cNvSpPr>
            <a:spLocks noGrp="1"/>
          </p:cNvSpPr>
          <p:nvPr>
            <p:ph type="body" sz="quarter" idx="13"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7" name="Slide Number Placeholder 6"/>
          <p:cNvSpPr>
            <a:spLocks noGrp="1"/>
          </p:cNvSpPr>
          <p:nvPr>
            <p:ph type="sldNum" sz="quarter" idx="15"/>
          </p:nvPr>
        </p:nvSpPr>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863572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with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1749"/>
            <a:ext cx="10664212" cy="4395217"/>
          </a:xfrm>
        </p:spPr>
        <p:txBody>
          <a:bodyPr numCol="2" spcCol="428544"/>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Slide Number Placeholder 4"/>
          <p:cNvSpPr>
            <a:spLocks noGrp="1"/>
          </p:cNvSpPr>
          <p:nvPr>
            <p:ph type="sldNum" sz="quarter" idx="13"/>
          </p:nvPr>
        </p:nvSpPr>
        <p:spPr/>
        <p:txBody>
          <a:bodyPr/>
          <a:lstStyle/>
          <a:p>
            <a:fld id="{D185EA1E-79F1-42FE-BF0E-812787AB23E5}" type="slidenum">
              <a:rPr lang="en-AU" smtClean="0"/>
              <a:pPr/>
              <a:t>‹#›</a:t>
            </a:fld>
            <a:endParaRPr lang="en-AU" dirty="0"/>
          </a:p>
        </p:txBody>
      </p:sp>
      <p:sp>
        <p:nvSpPr>
          <p:cNvPr id="7"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582745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able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3111"/>
            <a:ext cx="10664212" cy="1532155"/>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5" name="Table Placeholder 4"/>
          <p:cNvSpPr>
            <a:spLocks noGrp="1"/>
          </p:cNvSpPr>
          <p:nvPr>
            <p:ph type="tbl" sz="quarter" idx="12"/>
          </p:nvPr>
        </p:nvSpPr>
        <p:spPr>
          <a:xfrm>
            <a:off x="873486" y="3069671"/>
            <a:ext cx="10666611" cy="2667295"/>
          </a:xfrm>
        </p:spPr>
        <p:txBody>
          <a:bodyPr/>
          <a:lstStyle/>
          <a:p>
            <a:endParaRPr lang="en-AU"/>
          </a:p>
        </p:txBody>
      </p:sp>
      <p:sp>
        <p:nvSpPr>
          <p:cNvPr id="8" name="Text Placeholder 4"/>
          <p:cNvSpPr>
            <a:spLocks noGrp="1"/>
          </p:cNvSpPr>
          <p:nvPr>
            <p:ph type="body" sz="quarter" idx="13"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Slide Number Placeholder 8"/>
          <p:cNvSpPr>
            <a:spLocks noGrp="1"/>
          </p:cNvSpPr>
          <p:nvPr>
            <p:ph type="sldNum" sz="quarter" idx="15"/>
          </p:nvPr>
        </p:nvSpPr>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791019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5" name="Table Placeholder 4"/>
          <p:cNvSpPr>
            <a:spLocks noGrp="1"/>
          </p:cNvSpPr>
          <p:nvPr>
            <p:ph type="tbl" sz="quarter" idx="12"/>
          </p:nvPr>
        </p:nvSpPr>
        <p:spPr>
          <a:xfrm>
            <a:off x="873486" y="1343111"/>
            <a:ext cx="10666611" cy="4396618"/>
          </a:xfrm>
        </p:spPr>
        <p:txBody>
          <a:bodyPr/>
          <a:lstStyle/>
          <a:p>
            <a:endParaRPr lang="en-AU"/>
          </a:p>
        </p:txBody>
      </p:sp>
      <p:sp>
        <p:nvSpPr>
          <p:cNvPr id="8" name="Text Placeholder 4"/>
          <p:cNvSpPr>
            <a:spLocks noGrp="1"/>
          </p:cNvSpPr>
          <p:nvPr>
            <p:ph type="body" sz="quarter" idx="13"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6" name="Slide Number Placeholder 5"/>
          <p:cNvSpPr>
            <a:spLocks noGrp="1"/>
          </p:cNvSpPr>
          <p:nvPr>
            <p:ph type="sldNum" sz="quarter" idx="15"/>
          </p:nvPr>
        </p:nvSpPr>
        <p:spPr/>
        <p:txBody>
          <a:bodyPr/>
          <a:lstStyle/>
          <a:p>
            <a:fld id="{D185EA1E-79F1-42FE-BF0E-812787AB23E5}" type="slidenum">
              <a:rPr lang="en-AU" smtClean="0"/>
              <a:pPr/>
              <a:t>‹#›</a:t>
            </a:fld>
            <a:endParaRPr lang="en-AU" dirty="0"/>
          </a:p>
        </p:txBody>
      </p:sp>
      <p:sp>
        <p:nvSpPr>
          <p:cNvPr id="9"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578397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Content Placeholder 2"/>
          <p:cNvSpPr>
            <a:spLocks noGrp="1"/>
          </p:cNvSpPr>
          <p:nvPr>
            <p:ph idx="19" hasCustomPrompt="1"/>
          </p:nvPr>
        </p:nvSpPr>
        <p:spPr>
          <a:xfrm>
            <a:off x="6381751" y="1317175"/>
            <a:ext cx="5199142"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2" name="Title 1"/>
          <p:cNvSpPr>
            <a:spLocks noGrp="1"/>
          </p:cNvSpPr>
          <p:nvPr>
            <p:ph type="title"/>
          </p:nvPr>
        </p:nvSpPr>
        <p:spPr/>
        <p:txBody>
          <a:bodyPr/>
          <a:lstStyle/>
          <a:p>
            <a:r>
              <a:rPr lang="en-US" noProof="0"/>
              <a:t>Click to edit Master title style</a:t>
            </a:r>
            <a:endParaRPr lang="en-AU" noProof="0" dirty="0"/>
          </a:p>
        </p:txBody>
      </p:sp>
      <p:sp>
        <p:nvSpPr>
          <p:cNvPr id="6" name="Content Placeholder 2"/>
          <p:cNvSpPr>
            <a:spLocks noGrp="1"/>
          </p:cNvSpPr>
          <p:nvPr>
            <p:ph idx="12" hasCustomPrompt="1"/>
          </p:nvPr>
        </p:nvSpPr>
        <p:spPr>
          <a:xfrm>
            <a:off x="873486" y="1343111"/>
            <a:ext cx="5292364"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0" name="Slide Number Placeholder 9"/>
          <p:cNvSpPr>
            <a:spLocks noGrp="1"/>
          </p:cNvSpPr>
          <p:nvPr>
            <p:ph type="sldNum" sz="quarter" idx="16"/>
          </p:nvPr>
        </p:nvSpPr>
        <p:spPr/>
        <p:txBody>
          <a:bodyPr/>
          <a:lstStyle/>
          <a:p>
            <a:fld id="{D185EA1E-79F1-42FE-BF0E-812787AB23E5}" type="slidenum">
              <a:rPr lang="en-AU" smtClean="0"/>
              <a:pPr/>
              <a:t>‹#›</a:t>
            </a:fld>
            <a:endParaRPr lang="en-AU" dirty="0"/>
          </a:p>
        </p:txBody>
      </p:sp>
      <p:sp>
        <p:nvSpPr>
          <p:cNvPr id="11"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4128851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slide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438096" y="1343111"/>
            <a:ext cx="5143640" cy="4393017"/>
          </a:xfrm>
        </p:spPr>
        <p:txBody>
          <a:bodyPr anchor="ctr"/>
          <a:lstStyle>
            <a:lvl1pPr algn="ctr">
              <a:defRPr/>
            </a:lvl1pPr>
            <a:lvl5pPr>
              <a:defRPr baseline="0"/>
            </a:lvl5pPr>
          </a:lstStyle>
          <a:p>
            <a:pPr lvl="0"/>
            <a:r>
              <a:rPr lang="en-AU" noProof="0" dirty="0"/>
              <a:t>Click on icons to insert content</a:t>
            </a:r>
          </a:p>
        </p:txBody>
      </p:sp>
      <p:sp>
        <p:nvSpPr>
          <p:cNvPr id="6" name="Content Placeholder 2"/>
          <p:cNvSpPr>
            <a:spLocks noGrp="1"/>
          </p:cNvSpPr>
          <p:nvPr>
            <p:ph idx="12" hasCustomPrompt="1"/>
          </p:nvPr>
        </p:nvSpPr>
        <p:spPr>
          <a:xfrm>
            <a:off x="873486" y="1343111"/>
            <a:ext cx="5292364"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8" name="Text Placeholder 4"/>
          <p:cNvSpPr>
            <a:spLocks noGrp="1"/>
          </p:cNvSpPr>
          <p:nvPr>
            <p:ph type="body" sz="quarter" idx="14" hasCustomPrompt="1"/>
          </p:nvPr>
        </p:nvSpPr>
        <p:spPr>
          <a:xfrm>
            <a:off x="873486" y="5836951"/>
            <a:ext cx="10665911"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Slide Number Placeholder 8"/>
          <p:cNvSpPr>
            <a:spLocks noGrp="1"/>
          </p:cNvSpPr>
          <p:nvPr>
            <p:ph type="sldNum" sz="quarter" idx="16"/>
          </p:nvPr>
        </p:nvSpPr>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2951806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ntent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381750" y="1341749"/>
            <a:ext cx="5199986" cy="4394379"/>
          </a:xfrm>
        </p:spPr>
        <p:txBody>
          <a:bodyPr anchor="ctr"/>
          <a:lstStyle>
            <a:lvl1pPr algn="ctr">
              <a:defRPr/>
            </a:lvl1pPr>
            <a:lvl5pPr>
              <a:defRPr baseline="0"/>
            </a:lvl5pPr>
          </a:lstStyle>
          <a:p>
            <a:pPr lvl="0"/>
            <a:r>
              <a:rPr lang="en-AU" noProof="0" dirty="0"/>
              <a:t>Click on icons to insert content</a:t>
            </a:r>
          </a:p>
        </p:txBody>
      </p:sp>
      <p:sp>
        <p:nvSpPr>
          <p:cNvPr id="8" name="Text Placeholder 4"/>
          <p:cNvSpPr>
            <a:spLocks noGrp="1"/>
          </p:cNvSpPr>
          <p:nvPr>
            <p:ph type="body" sz="quarter" idx="14" hasCustomPrompt="1"/>
          </p:nvPr>
        </p:nvSpPr>
        <p:spPr>
          <a:xfrm>
            <a:off x="873487" y="5836951"/>
            <a:ext cx="10666800"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Content Placeholder 2"/>
          <p:cNvSpPr>
            <a:spLocks noGrp="1"/>
          </p:cNvSpPr>
          <p:nvPr>
            <p:ph idx="15" hasCustomPrompt="1"/>
          </p:nvPr>
        </p:nvSpPr>
        <p:spPr>
          <a:xfrm>
            <a:off x="873486" y="1341749"/>
            <a:ext cx="5292364" cy="4394379"/>
          </a:xfrm>
        </p:spPr>
        <p:txBody>
          <a:bodyPr anchor="ctr"/>
          <a:lstStyle>
            <a:lvl1pPr algn="ctr">
              <a:defRPr/>
            </a:lvl1pPr>
            <a:lvl5pPr>
              <a:defRPr baseline="0"/>
            </a:lvl5pPr>
          </a:lstStyle>
          <a:p>
            <a:pPr lvl="0"/>
            <a:r>
              <a:rPr lang="en-AU" noProof="0" dirty="0"/>
              <a:t>Click on icons to insert content</a:t>
            </a:r>
          </a:p>
        </p:txBody>
      </p:sp>
      <p:sp>
        <p:nvSpPr>
          <p:cNvPr id="5" name="Slide Number Placeholder 4"/>
          <p:cNvSpPr>
            <a:spLocks noGrp="1"/>
          </p:cNvSpPr>
          <p:nvPr>
            <p:ph type="sldNum" sz="quarter" idx="18"/>
          </p:nvPr>
        </p:nvSpPr>
        <p:spPr/>
        <p:txBody>
          <a:bodyPr/>
          <a:lstStyle/>
          <a:p>
            <a:fld id="{D185EA1E-79F1-42FE-BF0E-812787AB23E5}" type="slidenum">
              <a:rPr lang="en-AU" smtClean="0"/>
              <a:pPr/>
              <a:t>‹#›</a:t>
            </a:fld>
            <a:endParaRPr lang="en-AU" dirty="0"/>
          </a:p>
        </p:txBody>
      </p:sp>
      <p:sp>
        <p:nvSpPr>
          <p:cNvPr id="11" name="Date Placeholder 15"/>
          <p:cNvSpPr>
            <a:spLocks noGrp="1"/>
          </p:cNvSpPr>
          <p:nvPr>
            <p:ph type="dt" sz="half" idx="19"/>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188166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ntent and notes">
    <p:spTree>
      <p:nvGrpSpPr>
        <p:cNvPr id="1" name=""/>
        <p:cNvGrpSpPr/>
        <p:nvPr/>
      </p:nvGrpSpPr>
      <p:grpSpPr>
        <a:xfrm>
          <a:off x="0" y="0"/>
          <a:ext cx="0" cy="0"/>
          <a:chOff x="0" y="0"/>
          <a:chExt cx="0" cy="0"/>
        </a:xfrm>
      </p:grpSpPr>
      <p:sp>
        <p:nvSpPr>
          <p:cNvPr id="12" name="Content Placeholder 2"/>
          <p:cNvSpPr>
            <a:spLocks noGrp="1"/>
          </p:cNvSpPr>
          <p:nvPr>
            <p:ph idx="19" hasCustomPrompt="1"/>
          </p:nvPr>
        </p:nvSpPr>
        <p:spPr>
          <a:xfrm>
            <a:off x="6367938" y="3622621"/>
            <a:ext cx="5199985" cy="2036060"/>
          </a:xfrm>
        </p:spPr>
        <p:txBody>
          <a:bodyPr anchor="ctr"/>
          <a:lstStyle>
            <a:lvl1pPr algn="ctr">
              <a:defRPr/>
            </a:lvl1pPr>
            <a:lvl5pPr>
              <a:defRPr baseline="0"/>
            </a:lvl5pPr>
          </a:lstStyle>
          <a:p>
            <a:pPr lvl="0"/>
            <a:r>
              <a:rPr lang="en-AU" noProof="0" dirty="0"/>
              <a:t>Click on icons to insert content</a:t>
            </a:r>
          </a:p>
        </p:txBody>
      </p:sp>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381750" y="1341749"/>
            <a:ext cx="5199985" cy="2037423"/>
          </a:xfrm>
        </p:spPr>
        <p:txBody>
          <a:bodyPr anchor="ctr"/>
          <a:lstStyle>
            <a:lvl1pPr algn="ctr">
              <a:defRPr/>
            </a:lvl1pPr>
            <a:lvl5pPr>
              <a:defRPr baseline="0"/>
            </a:lvl5pPr>
          </a:lstStyle>
          <a:p>
            <a:pPr lvl="0"/>
            <a:r>
              <a:rPr lang="en-AU" noProof="0" dirty="0"/>
              <a:t>Click on icons to insert content</a:t>
            </a:r>
          </a:p>
        </p:txBody>
      </p:sp>
      <p:sp>
        <p:nvSpPr>
          <p:cNvPr id="8" name="Text Placeholder 4"/>
          <p:cNvSpPr>
            <a:spLocks noGrp="1"/>
          </p:cNvSpPr>
          <p:nvPr>
            <p:ph type="body" sz="quarter" idx="14" hasCustomPrompt="1"/>
          </p:nvPr>
        </p:nvSpPr>
        <p:spPr>
          <a:xfrm>
            <a:off x="873487" y="5836951"/>
            <a:ext cx="10666800"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Content Placeholder 2"/>
          <p:cNvSpPr>
            <a:spLocks noGrp="1"/>
          </p:cNvSpPr>
          <p:nvPr>
            <p:ph idx="15" hasCustomPrompt="1"/>
          </p:nvPr>
        </p:nvSpPr>
        <p:spPr>
          <a:xfrm>
            <a:off x="873486" y="1341749"/>
            <a:ext cx="5292364" cy="2037423"/>
          </a:xfrm>
        </p:spPr>
        <p:txBody>
          <a:bodyPr anchor="ctr"/>
          <a:lstStyle>
            <a:lvl1pPr algn="ctr">
              <a:defRPr/>
            </a:lvl1pPr>
            <a:lvl5pPr>
              <a:defRPr baseline="0"/>
            </a:lvl5pPr>
          </a:lstStyle>
          <a:p>
            <a:pPr lvl="0"/>
            <a:r>
              <a:rPr lang="en-AU" noProof="0" dirty="0"/>
              <a:t>Click on icons to insert content</a:t>
            </a:r>
          </a:p>
        </p:txBody>
      </p:sp>
      <p:sp>
        <p:nvSpPr>
          <p:cNvPr id="5" name="Slide Number Placeholder 4"/>
          <p:cNvSpPr>
            <a:spLocks noGrp="1"/>
          </p:cNvSpPr>
          <p:nvPr>
            <p:ph type="sldNum" sz="quarter" idx="18"/>
          </p:nvPr>
        </p:nvSpPr>
        <p:spPr/>
        <p:txBody>
          <a:bodyPr/>
          <a:lstStyle/>
          <a:p>
            <a:fld id="{D185EA1E-79F1-42FE-BF0E-812787AB23E5}" type="slidenum">
              <a:rPr lang="en-AU" smtClean="0"/>
              <a:pPr/>
              <a:t>‹#›</a:t>
            </a:fld>
            <a:endParaRPr lang="en-AU" dirty="0"/>
          </a:p>
        </p:txBody>
      </p:sp>
      <p:sp>
        <p:nvSpPr>
          <p:cNvPr id="15" name="Content Placeholder 2"/>
          <p:cNvSpPr>
            <a:spLocks noGrp="1"/>
          </p:cNvSpPr>
          <p:nvPr>
            <p:ph idx="21" hasCustomPrompt="1"/>
          </p:nvPr>
        </p:nvSpPr>
        <p:spPr>
          <a:xfrm>
            <a:off x="873486" y="3622621"/>
            <a:ext cx="5292364" cy="2036060"/>
          </a:xfrm>
        </p:spPr>
        <p:txBody>
          <a:bodyPr anchor="ctr"/>
          <a:lstStyle>
            <a:lvl1pPr algn="ctr">
              <a:defRPr/>
            </a:lvl1pPr>
            <a:lvl5pPr>
              <a:defRPr baseline="0"/>
            </a:lvl5pPr>
          </a:lstStyle>
          <a:p>
            <a:pPr lvl="0"/>
            <a:r>
              <a:rPr lang="en-AU" noProof="0" dirty="0"/>
              <a:t>Click on icons to insert content</a:t>
            </a:r>
          </a:p>
        </p:txBody>
      </p:sp>
      <p:sp>
        <p:nvSpPr>
          <p:cNvPr id="17" name="Date Placeholder 15"/>
          <p:cNvSpPr>
            <a:spLocks noGrp="1"/>
          </p:cNvSpPr>
          <p:nvPr>
            <p:ph type="dt" sz="half" idx="23"/>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258729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5" name="Picture Placeholder 4"/>
          <p:cNvSpPr>
            <a:spLocks noGrp="1"/>
          </p:cNvSpPr>
          <p:nvPr>
            <p:ph type="pic" sz="quarter" idx="13" hasCustomPrompt="1"/>
          </p:nvPr>
        </p:nvSpPr>
        <p:spPr>
          <a:xfrm>
            <a:off x="6381751" y="1343111"/>
            <a:ext cx="5199142" cy="4396618"/>
          </a:xfrm>
        </p:spPr>
        <p:txBody>
          <a:bodyPr anchor="ctr"/>
          <a:lstStyle>
            <a:lvl1pPr algn="ctr">
              <a:defRPr/>
            </a:lvl1pPr>
          </a:lstStyle>
          <a:p>
            <a:r>
              <a:rPr lang="en-AU" dirty="0"/>
              <a:t>Click icon to insert picture</a:t>
            </a:r>
          </a:p>
        </p:txBody>
      </p:sp>
      <p:sp>
        <p:nvSpPr>
          <p:cNvPr id="9" name="Text Placeholder 4"/>
          <p:cNvSpPr>
            <a:spLocks noGrp="1"/>
          </p:cNvSpPr>
          <p:nvPr>
            <p:ph type="body" sz="quarter" idx="14" hasCustomPrompt="1"/>
          </p:nvPr>
        </p:nvSpPr>
        <p:spPr>
          <a:xfrm>
            <a:off x="873487" y="5836951"/>
            <a:ext cx="10666800"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7" name="Picture Placeholder 4"/>
          <p:cNvSpPr>
            <a:spLocks noGrp="1"/>
          </p:cNvSpPr>
          <p:nvPr>
            <p:ph type="pic" sz="quarter" idx="15" hasCustomPrompt="1"/>
          </p:nvPr>
        </p:nvSpPr>
        <p:spPr>
          <a:xfrm>
            <a:off x="873486" y="1343111"/>
            <a:ext cx="5292364" cy="4396618"/>
          </a:xfrm>
        </p:spPr>
        <p:txBody>
          <a:bodyPr anchor="ctr"/>
          <a:lstStyle>
            <a:lvl1pPr algn="ctr">
              <a:defRPr/>
            </a:lvl1pPr>
          </a:lstStyle>
          <a:p>
            <a:r>
              <a:rPr lang="en-AU" dirty="0"/>
              <a:t>Click icon to insert picture</a:t>
            </a:r>
          </a:p>
        </p:txBody>
      </p:sp>
      <p:sp>
        <p:nvSpPr>
          <p:cNvPr id="4" name="Slide Number Placeholder 3"/>
          <p:cNvSpPr>
            <a:spLocks noGrp="1"/>
          </p:cNvSpPr>
          <p:nvPr>
            <p:ph type="sldNum" sz="quarter" idx="17"/>
          </p:nvPr>
        </p:nvSpPr>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204811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Blu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2212" cy="6858119"/>
          </a:xfrm>
          <a:prstGeom prst="rect">
            <a:avLst/>
          </a:prstGeom>
        </p:spPr>
      </p:pic>
      <p:cxnSp>
        <p:nvCxnSpPr>
          <p:cNvPr id="12" name="Straight Connector 11"/>
          <p:cNvCxnSpPr/>
          <p:nvPr userDrawn="1"/>
        </p:nvCxnSpPr>
        <p:spPr bwMode="gray">
          <a:xfrm>
            <a:off x="10370167" y="3894307"/>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sp>
        <p:nvSpPr>
          <p:cNvPr id="21" name="Title 1"/>
          <p:cNvSpPr>
            <a:spLocks noGrp="1"/>
          </p:cNvSpPr>
          <p:nvPr userDrawn="1">
            <p:ph type="ctrTitle"/>
          </p:nvPr>
        </p:nvSpPr>
        <p:spPr bwMode="gray">
          <a:xfrm>
            <a:off x="3357563" y="2707827"/>
            <a:ext cx="7550169" cy="766978"/>
          </a:xfrm>
        </p:spPr>
        <p:txBody>
          <a:bodyPr anchor="b"/>
          <a:lstStyle>
            <a:lvl1pPr algn="r">
              <a:lnSpc>
                <a:spcPct val="90000"/>
              </a:lnSpc>
              <a:defRPr sz="3000" b="1">
                <a:solidFill>
                  <a:schemeClr val="bg1"/>
                </a:solidFill>
                <a:latin typeface="+mj-lt"/>
              </a:defRPr>
            </a:lvl1pPr>
          </a:lstStyle>
          <a:p>
            <a:r>
              <a:rPr lang="en-US" noProof="0" dirty="0"/>
              <a:t>Click to edit Master title style</a:t>
            </a:r>
            <a:endParaRPr lang="en-AU" noProof="0" dirty="0"/>
          </a:p>
        </p:txBody>
      </p:sp>
      <p:sp>
        <p:nvSpPr>
          <p:cNvPr id="22" name="Subtitle 2"/>
          <p:cNvSpPr>
            <a:spLocks noGrp="1"/>
          </p:cNvSpPr>
          <p:nvPr userDrawn="1">
            <p:ph type="subTitle" idx="1" hasCustomPrompt="1"/>
          </p:nvPr>
        </p:nvSpPr>
        <p:spPr bwMode="gray">
          <a:xfrm>
            <a:off x="3357385" y="4259786"/>
            <a:ext cx="7549740" cy="995767"/>
          </a:xfrm>
        </p:spPr>
        <p:txBody>
          <a:bodyPr/>
          <a:lstStyle>
            <a:lvl1pPr marL="0" indent="0" algn="r">
              <a:buNone/>
              <a:defRPr sz="1400">
                <a:solidFill>
                  <a:schemeClr val="bg1"/>
                </a:solidFill>
              </a:defRPr>
            </a:lvl1pPr>
            <a:lvl2pPr marL="0" indent="0" algn="r">
              <a:buNone/>
              <a:defRPr sz="1400">
                <a:solidFill>
                  <a:schemeClr val="bg1"/>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sp>
        <p:nvSpPr>
          <p:cNvPr id="10" name="Footer Placeholder 4"/>
          <p:cNvSpPr>
            <a:spLocks noGrp="1"/>
          </p:cNvSpPr>
          <p:nvPr>
            <p:ph type="ftr" sz="quarter" idx="3"/>
          </p:nvPr>
        </p:nvSpPr>
        <p:spPr>
          <a:xfrm>
            <a:off x="874566" y="6429824"/>
            <a:ext cx="5471288" cy="163302"/>
          </a:xfrm>
          <a:prstGeom prst="rect">
            <a:avLst/>
          </a:prstGeom>
        </p:spPr>
        <p:txBody>
          <a:bodyPr vert="horz" lIns="0" tIns="0" rIns="0" bIns="0" rtlCol="0" anchor="ctr" anchorCtr="0"/>
          <a:lstStyle>
            <a:lvl1pPr algn="l">
              <a:defRPr lang="en-AU" sz="1200" b="1" dirty="0">
                <a:solidFill>
                  <a:schemeClr val="bg1"/>
                </a:solidFill>
                <a:latin typeface="+mn-lt"/>
                <a:cs typeface="Arial" pitchFamily="34" charset="0"/>
              </a:defRPr>
            </a:lvl1pPr>
          </a:lstStyle>
          <a:p>
            <a:r>
              <a:rPr lang="en-AU"/>
              <a:t>Insert Classification</a:t>
            </a:r>
            <a:endParaRPr lang="en-AU" dirty="0"/>
          </a:p>
        </p:txBody>
      </p:sp>
      <p:sp>
        <p:nvSpPr>
          <p:cNvPr id="11" name="Text Placeholder 4"/>
          <p:cNvSpPr>
            <a:spLocks noGrp="1"/>
          </p:cNvSpPr>
          <p:nvPr>
            <p:ph type="body" sz="quarter" idx="14" hasCustomPrompt="1"/>
          </p:nvPr>
        </p:nvSpPr>
        <p:spPr>
          <a:xfrm>
            <a:off x="3357081" y="2205955"/>
            <a:ext cx="7551483" cy="215727"/>
          </a:xfrm>
        </p:spPr>
        <p:txBody>
          <a:bodyPr/>
          <a:lstStyle>
            <a:lvl1pPr algn="r">
              <a:spcBef>
                <a:spcPts val="0"/>
              </a:spcBef>
              <a:defRPr sz="1300" b="1">
                <a:solidFill>
                  <a:schemeClr val="bg1"/>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49916" y="5461655"/>
            <a:ext cx="4742085" cy="1396345"/>
          </a:xfrm>
          <a:prstGeom prst="rect">
            <a:avLst/>
          </a:prstGeom>
        </p:spPr>
      </p:pic>
    </p:spTree>
    <p:extLst>
      <p:ext uri="{BB962C8B-B14F-4D97-AF65-F5344CB8AC3E}">
        <p14:creationId xmlns:p14="http://schemas.microsoft.com/office/powerpoint/2010/main" val="3078433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icture with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9" name="Text Placeholder 4"/>
          <p:cNvSpPr>
            <a:spLocks noGrp="1"/>
          </p:cNvSpPr>
          <p:nvPr>
            <p:ph type="body" sz="quarter" idx="14"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7" name="Picture Placeholder 4"/>
          <p:cNvSpPr>
            <a:spLocks noGrp="1"/>
          </p:cNvSpPr>
          <p:nvPr>
            <p:ph type="pic" sz="quarter" idx="15" hasCustomPrompt="1"/>
          </p:nvPr>
        </p:nvSpPr>
        <p:spPr>
          <a:xfrm>
            <a:off x="873487" y="1343111"/>
            <a:ext cx="10665911" cy="4396618"/>
          </a:xfrm>
        </p:spPr>
        <p:txBody>
          <a:bodyPr anchor="ctr"/>
          <a:lstStyle>
            <a:lvl1pPr algn="ctr">
              <a:defRPr/>
            </a:lvl1pPr>
          </a:lstStyle>
          <a:p>
            <a:r>
              <a:rPr lang="en-AU" dirty="0"/>
              <a:t>Click icon to insert picture</a:t>
            </a:r>
          </a:p>
        </p:txBody>
      </p:sp>
      <p:sp>
        <p:nvSpPr>
          <p:cNvPr id="4" name="Slide Number Placeholder 3"/>
          <p:cNvSpPr>
            <a:spLocks noGrp="1"/>
          </p:cNvSpPr>
          <p:nvPr>
            <p:ph type="sldNum" sz="quarter" idx="17"/>
          </p:nvPr>
        </p:nvSpPr>
        <p:spPr/>
        <p:txBody>
          <a:bodyPr/>
          <a:lstStyle/>
          <a:p>
            <a:fld id="{D185EA1E-79F1-42FE-BF0E-812787AB23E5}" type="slidenum">
              <a:rPr lang="en-AU" smtClean="0"/>
              <a:pPr/>
              <a:t>‹#›</a:t>
            </a:fld>
            <a:endParaRPr lang="en-AU" dirty="0"/>
          </a:p>
        </p:txBody>
      </p:sp>
      <p:sp>
        <p:nvSpPr>
          <p:cNvPr id="12"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135721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_White">
    <p:spTree>
      <p:nvGrpSpPr>
        <p:cNvPr id="1" name=""/>
        <p:cNvGrpSpPr/>
        <p:nvPr/>
      </p:nvGrpSpPr>
      <p:grpSpPr>
        <a:xfrm>
          <a:off x="0" y="0"/>
          <a:ext cx="0" cy="0"/>
          <a:chOff x="0" y="0"/>
          <a:chExt cx="0" cy="0"/>
        </a:xfrm>
      </p:grpSpPr>
      <p:sp>
        <p:nvSpPr>
          <p:cNvPr id="14" name="Title 1"/>
          <p:cNvSpPr>
            <a:spLocks noGrp="1"/>
          </p:cNvSpPr>
          <p:nvPr userDrawn="1">
            <p:ph type="ctrTitle" hasCustomPrompt="1"/>
          </p:nvPr>
        </p:nvSpPr>
        <p:spPr>
          <a:xfrm>
            <a:off x="2440968" y="2707827"/>
            <a:ext cx="7308478" cy="766978"/>
          </a:xfrm>
        </p:spPr>
        <p:txBody>
          <a:bodyPr anchor="b"/>
          <a:lstStyle>
            <a:lvl1pPr algn="ctr">
              <a:lnSpc>
                <a:spcPct val="90000"/>
              </a:lnSpc>
              <a:defRPr sz="4800" b="1" baseline="0">
                <a:solidFill>
                  <a:schemeClr val="bg2"/>
                </a:solidFill>
                <a:latin typeface="+mj-lt"/>
              </a:defRPr>
            </a:lvl1pPr>
          </a:lstStyle>
          <a:p>
            <a:r>
              <a:rPr lang="en-US" noProof="0" dirty="0"/>
              <a:t>Thank you</a:t>
            </a:r>
            <a:endParaRPr lang="en-AU" noProof="0" dirty="0"/>
          </a:p>
        </p:txBody>
      </p:sp>
      <p:sp>
        <p:nvSpPr>
          <p:cNvPr id="15" name="Subtitle 2"/>
          <p:cNvSpPr>
            <a:spLocks noGrp="1"/>
          </p:cNvSpPr>
          <p:nvPr userDrawn="1">
            <p:ph type="subTitle" idx="1" hasCustomPrompt="1"/>
          </p:nvPr>
        </p:nvSpPr>
        <p:spPr>
          <a:xfrm>
            <a:off x="2440483" y="3761903"/>
            <a:ext cx="7309448" cy="995767"/>
          </a:xfrm>
        </p:spPr>
        <p:txBody>
          <a:bodyPr/>
          <a:lstStyle>
            <a:lvl1pPr marL="0" indent="0" algn="ctr">
              <a:buNone/>
              <a:defRPr sz="1400" baseline="0">
                <a:solidFill>
                  <a:schemeClr val="tx2"/>
                </a:solidFill>
              </a:defRPr>
            </a:lvl1pPr>
            <a:lvl2pPr marL="0" indent="0" algn="ctr">
              <a:buNone/>
              <a:defRPr sz="1400">
                <a:solidFill>
                  <a:schemeClr val="tx2"/>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here to enter name</a:t>
            </a:r>
          </a:p>
        </p:txBody>
      </p:sp>
      <p:cxnSp>
        <p:nvCxnSpPr>
          <p:cNvPr id="16" name="Straight Connector 15"/>
          <p:cNvCxnSpPr/>
          <p:nvPr userDrawn="1"/>
        </p:nvCxnSpPr>
        <p:spPr>
          <a:xfrm>
            <a:off x="5826728" y="3593978"/>
            <a:ext cx="536957" cy="0"/>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68966" y="5469319"/>
            <a:ext cx="4721447" cy="1390269"/>
          </a:xfrm>
          <a:prstGeom prst="rect">
            <a:avLst/>
          </a:prstGeom>
        </p:spPr>
      </p:pic>
    </p:spTree>
    <p:extLst>
      <p:ext uri="{BB962C8B-B14F-4D97-AF65-F5344CB8AC3E}">
        <p14:creationId xmlns:p14="http://schemas.microsoft.com/office/powerpoint/2010/main" val="3581016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1" cy="6858001"/>
          </a:xfrm>
          <a:prstGeom prst="rect">
            <a:avLst/>
          </a:prstGeom>
        </p:spPr>
      </p:pic>
      <p:sp>
        <p:nvSpPr>
          <p:cNvPr id="14" name="Title 1"/>
          <p:cNvSpPr>
            <a:spLocks noGrp="1"/>
          </p:cNvSpPr>
          <p:nvPr userDrawn="1">
            <p:ph type="ctrTitle" hasCustomPrompt="1"/>
          </p:nvPr>
        </p:nvSpPr>
        <p:spPr bwMode="gray">
          <a:xfrm>
            <a:off x="2440968" y="2707827"/>
            <a:ext cx="7308478" cy="766978"/>
          </a:xfrm>
        </p:spPr>
        <p:txBody>
          <a:bodyPr anchor="b"/>
          <a:lstStyle>
            <a:lvl1pPr algn="ctr">
              <a:lnSpc>
                <a:spcPct val="90000"/>
              </a:lnSpc>
              <a:defRPr sz="4800" b="1" baseline="0">
                <a:solidFill>
                  <a:schemeClr val="bg1"/>
                </a:solidFill>
                <a:latin typeface="+mj-lt"/>
              </a:defRPr>
            </a:lvl1pPr>
          </a:lstStyle>
          <a:p>
            <a:r>
              <a:rPr lang="en-US" noProof="0" dirty="0"/>
              <a:t>Thank you</a:t>
            </a:r>
            <a:endParaRPr lang="en-AU" noProof="0" dirty="0"/>
          </a:p>
        </p:txBody>
      </p:sp>
      <p:sp>
        <p:nvSpPr>
          <p:cNvPr id="15" name="Subtitle 2"/>
          <p:cNvSpPr>
            <a:spLocks noGrp="1"/>
          </p:cNvSpPr>
          <p:nvPr userDrawn="1">
            <p:ph type="subTitle" idx="1" hasCustomPrompt="1"/>
          </p:nvPr>
        </p:nvSpPr>
        <p:spPr bwMode="gray">
          <a:xfrm>
            <a:off x="2440483" y="3761903"/>
            <a:ext cx="7309448" cy="995767"/>
          </a:xfrm>
        </p:spPr>
        <p:txBody>
          <a:bodyPr/>
          <a:lstStyle>
            <a:lvl1pPr marL="0" indent="0" algn="ctr">
              <a:buNone/>
              <a:defRPr sz="1400" baseline="0">
                <a:solidFill>
                  <a:schemeClr val="bg1"/>
                </a:solidFill>
              </a:defRPr>
            </a:lvl1pPr>
            <a:lvl2pPr marL="0" indent="0" algn="ctr">
              <a:buNone/>
              <a:defRPr sz="1400">
                <a:solidFill>
                  <a:schemeClr val="tx2"/>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here to enter name</a:t>
            </a:r>
          </a:p>
        </p:txBody>
      </p:sp>
      <p:cxnSp>
        <p:nvCxnSpPr>
          <p:cNvPr id="16" name="Straight Connector 15"/>
          <p:cNvCxnSpPr/>
          <p:nvPr userDrawn="1"/>
        </p:nvCxnSpPr>
        <p:spPr>
          <a:xfrm>
            <a:off x="5826728" y="3608492"/>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49916" y="5461655"/>
            <a:ext cx="4742085" cy="1396345"/>
          </a:xfrm>
          <a:prstGeom prst="rect">
            <a:avLst/>
          </a:prstGeom>
        </p:spPr>
      </p:pic>
    </p:spTree>
    <p:extLst>
      <p:ext uri="{BB962C8B-B14F-4D97-AF65-F5344CB8AC3E}">
        <p14:creationId xmlns:p14="http://schemas.microsoft.com/office/powerpoint/2010/main" val="3826446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4" name="Slide Number Placeholder 3"/>
          <p:cNvSpPr>
            <a:spLocks noGrp="1"/>
          </p:cNvSpPr>
          <p:nvPr>
            <p:ph type="sldNum" sz="quarter" idx="13"/>
          </p:nvPr>
        </p:nvSpPr>
        <p:spPr/>
        <p:txBody>
          <a:bodyPr/>
          <a:lstStyle/>
          <a:p>
            <a:fld id="{D185EA1E-79F1-42FE-BF0E-812787AB23E5}" type="slidenum">
              <a:rPr lang="en-AU" smtClean="0"/>
              <a:pPr/>
              <a:t>‹#›</a:t>
            </a:fld>
            <a:endParaRPr lang="en-AU" dirty="0"/>
          </a:p>
        </p:txBody>
      </p:sp>
      <p:sp>
        <p:nvSpPr>
          <p:cNvPr id="7"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546547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768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1749"/>
            <a:ext cx="10664212" cy="4395217"/>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Slide Number Placeholder 4"/>
          <p:cNvSpPr>
            <a:spLocks noGrp="1"/>
          </p:cNvSpPr>
          <p:nvPr>
            <p:ph type="sldNum" sz="quarter" idx="13"/>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9"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519296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with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1749"/>
            <a:ext cx="10664212" cy="4395217"/>
          </a:xfrm>
        </p:spPr>
        <p:txBody>
          <a:bodyPr numCol="2" spcCol="428544"/>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Slide Number Placeholder 4"/>
          <p:cNvSpPr>
            <a:spLocks noGrp="1"/>
          </p:cNvSpPr>
          <p:nvPr>
            <p:ph type="sldNum" sz="quarter" idx="13"/>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7"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2852260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Table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3111"/>
            <a:ext cx="10664212" cy="1532155"/>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5" name="Table Placeholder 4"/>
          <p:cNvSpPr>
            <a:spLocks noGrp="1"/>
          </p:cNvSpPr>
          <p:nvPr>
            <p:ph type="tbl" sz="quarter" idx="12"/>
          </p:nvPr>
        </p:nvSpPr>
        <p:spPr>
          <a:xfrm>
            <a:off x="873486" y="3069671"/>
            <a:ext cx="10666611" cy="2667295"/>
          </a:xfrm>
        </p:spPr>
        <p:txBody>
          <a:bodyPr/>
          <a:lstStyle/>
          <a:p>
            <a:endParaRPr lang="en-AU"/>
          </a:p>
        </p:txBody>
      </p:sp>
      <p:sp>
        <p:nvSpPr>
          <p:cNvPr id="8" name="Text Placeholder 4"/>
          <p:cNvSpPr>
            <a:spLocks noGrp="1"/>
          </p:cNvSpPr>
          <p:nvPr>
            <p:ph type="body" sz="quarter" idx="13"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Slide Number Placeholder 8"/>
          <p:cNvSpPr>
            <a:spLocks noGrp="1"/>
          </p:cNvSpPr>
          <p:nvPr>
            <p:ph type="sldNum" sz="quarter" idx="15"/>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10022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5" name="Table Placeholder 4"/>
          <p:cNvSpPr>
            <a:spLocks noGrp="1"/>
          </p:cNvSpPr>
          <p:nvPr>
            <p:ph type="tbl" sz="quarter" idx="12"/>
          </p:nvPr>
        </p:nvSpPr>
        <p:spPr>
          <a:xfrm>
            <a:off x="873486" y="1343111"/>
            <a:ext cx="10666611" cy="4396618"/>
          </a:xfrm>
        </p:spPr>
        <p:txBody>
          <a:bodyPr/>
          <a:lstStyle/>
          <a:p>
            <a:endParaRPr lang="en-AU"/>
          </a:p>
        </p:txBody>
      </p:sp>
      <p:sp>
        <p:nvSpPr>
          <p:cNvPr id="8" name="Text Placeholder 4"/>
          <p:cNvSpPr>
            <a:spLocks noGrp="1"/>
          </p:cNvSpPr>
          <p:nvPr>
            <p:ph type="body" sz="quarter" idx="13"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6" name="Slide Number Placeholder 5"/>
          <p:cNvSpPr>
            <a:spLocks noGrp="1"/>
          </p:cNvSpPr>
          <p:nvPr>
            <p:ph type="sldNum" sz="quarter" idx="15"/>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9"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277133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Content Placeholder 2"/>
          <p:cNvSpPr>
            <a:spLocks noGrp="1"/>
          </p:cNvSpPr>
          <p:nvPr>
            <p:ph idx="19" hasCustomPrompt="1"/>
          </p:nvPr>
        </p:nvSpPr>
        <p:spPr>
          <a:xfrm>
            <a:off x="6381751" y="1317175"/>
            <a:ext cx="5199142"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2" name="Title 1"/>
          <p:cNvSpPr>
            <a:spLocks noGrp="1"/>
          </p:cNvSpPr>
          <p:nvPr>
            <p:ph type="title"/>
          </p:nvPr>
        </p:nvSpPr>
        <p:spPr/>
        <p:txBody>
          <a:bodyPr/>
          <a:lstStyle/>
          <a:p>
            <a:r>
              <a:rPr lang="en-US" noProof="0"/>
              <a:t>Click to edit Master title style</a:t>
            </a:r>
            <a:endParaRPr lang="en-AU" noProof="0" dirty="0"/>
          </a:p>
        </p:txBody>
      </p:sp>
      <p:sp>
        <p:nvSpPr>
          <p:cNvPr id="6" name="Content Placeholder 2"/>
          <p:cNvSpPr>
            <a:spLocks noGrp="1"/>
          </p:cNvSpPr>
          <p:nvPr>
            <p:ph idx="12" hasCustomPrompt="1"/>
          </p:nvPr>
        </p:nvSpPr>
        <p:spPr>
          <a:xfrm>
            <a:off x="873486" y="1343111"/>
            <a:ext cx="5292364"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0" name="Slide Number Placeholder 9"/>
          <p:cNvSpPr>
            <a:spLocks noGrp="1"/>
          </p:cNvSpPr>
          <p:nvPr>
            <p:ph type="sldNum" sz="quarter" idx="16"/>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1"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039872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er 2_Title Slide_White">
    <p:spTree>
      <p:nvGrpSpPr>
        <p:cNvPr id="1" name=""/>
        <p:cNvGrpSpPr/>
        <p:nvPr/>
      </p:nvGrpSpPr>
      <p:grpSpPr>
        <a:xfrm>
          <a:off x="0" y="0"/>
          <a:ext cx="0" cy="0"/>
          <a:chOff x="0" y="0"/>
          <a:chExt cx="0" cy="0"/>
        </a:xfrm>
      </p:grpSpPr>
      <p:sp>
        <p:nvSpPr>
          <p:cNvPr id="2" name="Title 1"/>
          <p:cNvSpPr>
            <a:spLocks noGrp="1"/>
          </p:cNvSpPr>
          <p:nvPr>
            <p:ph type="ctrTitle"/>
          </p:nvPr>
        </p:nvSpPr>
        <p:spPr>
          <a:xfrm>
            <a:off x="3359081" y="2707827"/>
            <a:ext cx="7548651" cy="766978"/>
          </a:xfrm>
        </p:spPr>
        <p:txBody>
          <a:bodyPr anchor="b"/>
          <a:lstStyle>
            <a:lvl1pPr algn="r">
              <a:lnSpc>
                <a:spcPct val="90000"/>
              </a:lnSpc>
              <a:defRPr sz="3000" b="1">
                <a:solidFill>
                  <a:schemeClr val="bg2"/>
                </a:solidFill>
                <a:latin typeface="+mj-lt"/>
              </a:defRPr>
            </a:lvl1pPr>
          </a:lstStyle>
          <a:p>
            <a:r>
              <a:rPr lang="en-US" noProof="0" dirty="0"/>
              <a:t>Click to edit Master title style</a:t>
            </a:r>
            <a:endParaRPr lang="en-AU" noProof="0" dirty="0"/>
          </a:p>
        </p:txBody>
      </p:sp>
      <p:sp>
        <p:nvSpPr>
          <p:cNvPr id="3" name="Subtitle 2"/>
          <p:cNvSpPr>
            <a:spLocks noGrp="1"/>
          </p:cNvSpPr>
          <p:nvPr>
            <p:ph type="subTitle" idx="1" hasCustomPrompt="1"/>
          </p:nvPr>
        </p:nvSpPr>
        <p:spPr>
          <a:xfrm>
            <a:off x="3358903" y="4259786"/>
            <a:ext cx="7548222" cy="995767"/>
          </a:xfrm>
        </p:spPr>
        <p:txBody>
          <a:bodyPr/>
          <a:lstStyle>
            <a:lvl1pPr marL="0" indent="0" algn="r">
              <a:buNone/>
              <a:defRPr sz="1400">
                <a:solidFill>
                  <a:schemeClr val="tx2"/>
                </a:solidFill>
              </a:defRPr>
            </a:lvl1pPr>
            <a:lvl2pPr marL="0" indent="0" algn="r">
              <a:buNone/>
              <a:defRPr sz="1400">
                <a:solidFill>
                  <a:schemeClr val="tx2"/>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cxnSp>
        <p:nvCxnSpPr>
          <p:cNvPr id="12" name="Straight Connector 11"/>
          <p:cNvCxnSpPr/>
          <p:nvPr userDrawn="1"/>
        </p:nvCxnSpPr>
        <p:spPr>
          <a:xfrm>
            <a:off x="10370167" y="3894307"/>
            <a:ext cx="536957" cy="0"/>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3092958" cy="6859588"/>
          </a:xfrm>
          <a:prstGeom prst="rect">
            <a:avLst/>
          </a:prstGeom>
        </p:spPr>
      </p:pic>
      <p:sp>
        <p:nvSpPr>
          <p:cNvPr id="9" name="Footer Placeholder 4"/>
          <p:cNvSpPr>
            <a:spLocks noGrp="1"/>
          </p:cNvSpPr>
          <p:nvPr>
            <p:ph type="ftr" sz="quarter" idx="3"/>
          </p:nvPr>
        </p:nvSpPr>
        <p:spPr>
          <a:xfrm>
            <a:off x="3374543" y="6429824"/>
            <a:ext cx="7532581" cy="163302"/>
          </a:xfrm>
          <a:prstGeom prst="rect">
            <a:avLst/>
          </a:prstGeom>
        </p:spPr>
        <p:txBody>
          <a:bodyPr vert="horz" lIns="0" tIns="0" rIns="0" bIns="0" rtlCol="0" anchor="ctr" anchorCtr="0"/>
          <a:lstStyle>
            <a:lvl1pPr algn="l">
              <a:defRPr lang="en-AU" sz="1200" b="1" dirty="0">
                <a:solidFill>
                  <a:schemeClr val="tx2"/>
                </a:solidFill>
                <a:latin typeface="+mn-lt"/>
                <a:cs typeface="Arial" pitchFamily="34" charset="0"/>
              </a:defRPr>
            </a:lvl1pPr>
          </a:lstStyle>
          <a:p>
            <a:pPr algn="r"/>
            <a:r>
              <a:rPr lang="en-AU"/>
              <a:t>Insert Classification</a:t>
            </a:r>
            <a:endParaRPr lang="en-AU" dirty="0"/>
          </a:p>
        </p:txBody>
      </p:sp>
      <p:sp>
        <p:nvSpPr>
          <p:cNvPr id="5" name="Text Placeholder 4"/>
          <p:cNvSpPr>
            <a:spLocks noGrp="1"/>
          </p:cNvSpPr>
          <p:nvPr>
            <p:ph type="body" sz="quarter" idx="14" hasCustomPrompt="1"/>
          </p:nvPr>
        </p:nvSpPr>
        <p:spPr>
          <a:xfrm>
            <a:off x="3358600" y="2205658"/>
            <a:ext cx="7549964" cy="215727"/>
          </a:xfrm>
        </p:spPr>
        <p:txBody>
          <a:bodyPr/>
          <a:lstStyle>
            <a:lvl1pPr algn="r">
              <a:spcBef>
                <a:spcPts val="0"/>
              </a:spcBef>
              <a:defRPr sz="1300" b="1">
                <a:solidFill>
                  <a:schemeClr val="tx2"/>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Tree>
    <p:extLst>
      <p:ext uri="{BB962C8B-B14F-4D97-AF65-F5344CB8AC3E}">
        <p14:creationId xmlns:p14="http://schemas.microsoft.com/office/powerpoint/2010/main" val="876644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llet slide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381750" y="1343111"/>
            <a:ext cx="5199985" cy="4393017"/>
          </a:xfrm>
        </p:spPr>
        <p:txBody>
          <a:bodyPr anchor="ctr"/>
          <a:lstStyle>
            <a:lvl1pPr algn="ctr">
              <a:defRPr/>
            </a:lvl1pPr>
            <a:lvl5pPr>
              <a:defRPr baseline="0"/>
            </a:lvl5pPr>
          </a:lstStyle>
          <a:p>
            <a:pPr lvl="0"/>
            <a:r>
              <a:rPr lang="en-AU" noProof="0" dirty="0"/>
              <a:t>Click on icons to insert content</a:t>
            </a:r>
          </a:p>
        </p:txBody>
      </p:sp>
      <p:sp>
        <p:nvSpPr>
          <p:cNvPr id="6" name="Content Placeholder 2"/>
          <p:cNvSpPr>
            <a:spLocks noGrp="1"/>
          </p:cNvSpPr>
          <p:nvPr>
            <p:ph idx="12" hasCustomPrompt="1"/>
          </p:nvPr>
        </p:nvSpPr>
        <p:spPr>
          <a:xfrm>
            <a:off x="873486" y="1343111"/>
            <a:ext cx="5292364"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8" name="Text Placeholder 4"/>
          <p:cNvSpPr>
            <a:spLocks noGrp="1"/>
          </p:cNvSpPr>
          <p:nvPr>
            <p:ph type="body" sz="quarter" idx="14" hasCustomPrompt="1"/>
          </p:nvPr>
        </p:nvSpPr>
        <p:spPr>
          <a:xfrm>
            <a:off x="873486" y="5836951"/>
            <a:ext cx="9182159"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Slide Number Placeholder 8"/>
          <p:cNvSpPr>
            <a:spLocks noGrp="1"/>
          </p:cNvSpPr>
          <p:nvPr>
            <p:ph type="sldNum" sz="quarter" idx="16"/>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942691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ntent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438096" y="1341749"/>
            <a:ext cx="5143640" cy="4394379"/>
          </a:xfrm>
        </p:spPr>
        <p:txBody>
          <a:bodyPr anchor="ctr"/>
          <a:lstStyle>
            <a:lvl1pPr algn="ctr">
              <a:defRPr/>
            </a:lvl1pPr>
            <a:lvl5pPr>
              <a:defRPr baseline="0"/>
            </a:lvl5pPr>
          </a:lstStyle>
          <a:p>
            <a:pPr lvl="0"/>
            <a:r>
              <a:rPr lang="en-AU" noProof="0" dirty="0"/>
              <a:t>Click on icons to insert content</a:t>
            </a:r>
          </a:p>
        </p:txBody>
      </p:sp>
      <p:sp>
        <p:nvSpPr>
          <p:cNvPr id="8" name="Text Placeholder 4"/>
          <p:cNvSpPr>
            <a:spLocks noGrp="1"/>
          </p:cNvSpPr>
          <p:nvPr>
            <p:ph type="body" sz="quarter" idx="14" hasCustomPrompt="1"/>
          </p:nvPr>
        </p:nvSpPr>
        <p:spPr>
          <a:xfrm>
            <a:off x="873487" y="5836951"/>
            <a:ext cx="9182160"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Content Placeholder 2"/>
          <p:cNvSpPr>
            <a:spLocks noGrp="1"/>
          </p:cNvSpPr>
          <p:nvPr>
            <p:ph idx="15" hasCustomPrompt="1"/>
          </p:nvPr>
        </p:nvSpPr>
        <p:spPr>
          <a:xfrm>
            <a:off x="873486" y="1341749"/>
            <a:ext cx="5292364" cy="4394379"/>
          </a:xfrm>
        </p:spPr>
        <p:txBody>
          <a:bodyPr anchor="ctr"/>
          <a:lstStyle>
            <a:lvl1pPr algn="ctr">
              <a:defRPr/>
            </a:lvl1pPr>
            <a:lvl5pPr>
              <a:defRPr baseline="0"/>
            </a:lvl5pPr>
          </a:lstStyle>
          <a:p>
            <a:pPr lvl="0"/>
            <a:r>
              <a:rPr lang="en-AU" noProof="0" dirty="0"/>
              <a:t>Click on icons to insert content</a:t>
            </a:r>
          </a:p>
        </p:txBody>
      </p:sp>
      <p:sp>
        <p:nvSpPr>
          <p:cNvPr id="5" name="Slide Number Placeholder 4"/>
          <p:cNvSpPr>
            <a:spLocks noGrp="1"/>
          </p:cNvSpPr>
          <p:nvPr>
            <p:ph type="sldNum" sz="quarter" idx="18"/>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1" name="Date Placeholder 15"/>
          <p:cNvSpPr>
            <a:spLocks noGrp="1"/>
          </p:cNvSpPr>
          <p:nvPr>
            <p:ph type="dt" sz="half" idx="19"/>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631416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ntent and notes">
    <p:spTree>
      <p:nvGrpSpPr>
        <p:cNvPr id="1" name=""/>
        <p:cNvGrpSpPr/>
        <p:nvPr/>
      </p:nvGrpSpPr>
      <p:grpSpPr>
        <a:xfrm>
          <a:off x="0" y="0"/>
          <a:ext cx="0" cy="0"/>
          <a:chOff x="0" y="0"/>
          <a:chExt cx="0" cy="0"/>
        </a:xfrm>
      </p:grpSpPr>
      <p:sp>
        <p:nvSpPr>
          <p:cNvPr id="12" name="Content Placeholder 2"/>
          <p:cNvSpPr>
            <a:spLocks noGrp="1"/>
          </p:cNvSpPr>
          <p:nvPr>
            <p:ph idx="19" hasCustomPrompt="1"/>
          </p:nvPr>
        </p:nvSpPr>
        <p:spPr>
          <a:xfrm>
            <a:off x="6367938" y="3622621"/>
            <a:ext cx="5199985" cy="2036060"/>
          </a:xfrm>
        </p:spPr>
        <p:txBody>
          <a:bodyPr anchor="ctr"/>
          <a:lstStyle>
            <a:lvl1pPr algn="ctr">
              <a:defRPr/>
            </a:lvl1pPr>
            <a:lvl5pPr>
              <a:defRPr baseline="0"/>
            </a:lvl5pPr>
          </a:lstStyle>
          <a:p>
            <a:pPr lvl="0"/>
            <a:r>
              <a:rPr lang="en-AU" noProof="0" dirty="0"/>
              <a:t>Click on icons to insert content</a:t>
            </a:r>
          </a:p>
        </p:txBody>
      </p:sp>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381750" y="1341749"/>
            <a:ext cx="5199985" cy="2037423"/>
          </a:xfrm>
        </p:spPr>
        <p:txBody>
          <a:bodyPr anchor="ctr"/>
          <a:lstStyle>
            <a:lvl1pPr algn="ctr">
              <a:defRPr/>
            </a:lvl1pPr>
            <a:lvl5pPr>
              <a:defRPr baseline="0"/>
            </a:lvl5pPr>
          </a:lstStyle>
          <a:p>
            <a:pPr lvl="0"/>
            <a:r>
              <a:rPr lang="en-AU" noProof="0" dirty="0"/>
              <a:t>Click on icons to insert content</a:t>
            </a:r>
          </a:p>
        </p:txBody>
      </p:sp>
      <p:sp>
        <p:nvSpPr>
          <p:cNvPr id="8" name="Text Placeholder 4"/>
          <p:cNvSpPr>
            <a:spLocks noGrp="1"/>
          </p:cNvSpPr>
          <p:nvPr>
            <p:ph type="body" sz="quarter" idx="14" hasCustomPrompt="1"/>
          </p:nvPr>
        </p:nvSpPr>
        <p:spPr>
          <a:xfrm>
            <a:off x="873487" y="5836951"/>
            <a:ext cx="9180000"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Content Placeholder 2"/>
          <p:cNvSpPr>
            <a:spLocks noGrp="1"/>
          </p:cNvSpPr>
          <p:nvPr>
            <p:ph idx="15" hasCustomPrompt="1"/>
          </p:nvPr>
        </p:nvSpPr>
        <p:spPr>
          <a:xfrm>
            <a:off x="873486" y="1341749"/>
            <a:ext cx="5292364" cy="2037423"/>
          </a:xfrm>
        </p:spPr>
        <p:txBody>
          <a:bodyPr anchor="ctr"/>
          <a:lstStyle>
            <a:lvl1pPr algn="ctr">
              <a:defRPr/>
            </a:lvl1pPr>
            <a:lvl5pPr>
              <a:defRPr baseline="0"/>
            </a:lvl5pPr>
          </a:lstStyle>
          <a:p>
            <a:pPr lvl="0"/>
            <a:r>
              <a:rPr lang="en-AU" noProof="0" dirty="0"/>
              <a:t>Click on icons to insert content</a:t>
            </a:r>
          </a:p>
        </p:txBody>
      </p:sp>
      <p:sp>
        <p:nvSpPr>
          <p:cNvPr id="5" name="Slide Number Placeholder 4"/>
          <p:cNvSpPr>
            <a:spLocks noGrp="1"/>
          </p:cNvSpPr>
          <p:nvPr>
            <p:ph type="sldNum" sz="quarter" idx="18"/>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5" name="Content Placeholder 2"/>
          <p:cNvSpPr>
            <a:spLocks noGrp="1"/>
          </p:cNvSpPr>
          <p:nvPr>
            <p:ph idx="21" hasCustomPrompt="1"/>
          </p:nvPr>
        </p:nvSpPr>
        <p:spPr>
          <a:xfrm>
            <a:off x="873486" y="3622621"/>
            <a:ext cx="5292364" cy="2036060"/>
          </a:xfrm>
        </p:spPr>
        <p:txBody>
          <a:bodyPr anchor="ctr"/>
          <a:lstStyle>
            <a:lvl1pPr algn="ctr">
              <a:defRPr/>
            </a:lvl1pPr>
            <a:lvl5pPr>
              <a:defRPr baseline="0"/>
            </a:lvl5pPr>
          </a:lstStyle>
          <a:p>
            <a:pPr lvl="0"/>
            <a:r>
              <a:rPr lang="en-AU" noProof="0" dirty="0"/>
              <a:t>Click on icons to insert content</a:t>
            </a:r>
          </a:p>
        </p:txBody>
      </p:sp>
      <p:sp>
        <p:nvSpPr>
          <p:cNvPr id="17" name="Date Placeholder 15"/>
          <p:cNvSpPr>
            <a:spLocks noGrp="1"/>
          </p:cNvSpPr>
          <p:nvPr>
            <p:ph type="dt" sz="half" idx="23"/>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447474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5" name="Picture Placeholder 4"/>
          <p:cNvSpPr>
            <a:spLocks noGrp="1"/>
          </p:cNvSpPr>
          <p:nvPr>
            <p:ph type="pic" sz="quarter" idx="13" hasCustomPrompt="1"/>
          </p:nvPr>
        </p:nvSpPr>
        <p:spPr>
          <a:xfrm>
            <a:off x="6381751" y="1343111"/>
            <a:ext cx="5199142" cy="4396618"/>
          </a:xfrm>
        </p:spPr>
        <p:txBody>
          <a:bodyPr anchor="ctr"/>
          <a:lstStyle>
            <a:lvl1pPr algn="ctr">
              <a:defRPr/>
            </a:lvl1pPr>
          </a:lstStyle>
          <a:p>
            <a:r>
              <a:rPr lang="en-AU" dirty="0"/>
              <a:t>Click icon to insert picture</a:t>
            </a:r>
          </a:p>
        </p:txBody>
      </p:sp>
      <p:sp>
        <p:nvSpPr>
          <p:cNvPr id="9" name="Text Placeholder 4"/>
          <p:cNvSpPr>
            <a:spLocks noGrp="1"/>
          </p:cNvSpPr>
          <p:nvPr>
            <p:ph type="body" sz="quarter" idx="14" hasCustomPrompt="1"/>
          </p:nvPr>
        </p:nvSpPr>
        <p:spPr>
          <a:xfrm>
            <a:off x="873486" y="5836951"/>
            <a:ext cx="9182159"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7" name="Picture Placeholder 4"/>
          <p:cNvSpPr>
            <a:spLocks noGrp="1"/>
          </p:cNvSpPr>
          <p:nvPr>
            <p:ph type="pic" sz="quarter" idx="15" hasCustomPrompt="1"/>
          </p:nvPr>
        </p:nvSpPr>
        <p:spPr>
          <a:xfrm>
            <a:off x="873486" y="1343111"/>
            <a:ext cx="5292364" cy="4396618"/>
          </a:xfrm>
        </p:spPr>
        <p:txBody>
          <a:bodyPr anchor="ctr"/>
          <a:lstStyle>
            <a:lvl1pPr algn="ctr">
              <a:defRPr/>
            </a:lvl1pPr>
          </a:lstStyle>
          <a:p>
            <a:r>
              <a:rPr lang="en-AU" dirty="0"/>
              <a:t>Click icon to insert picture</a:t>
            </a:r>
          </a:p>
        </p:txBody>
      </p:sp>
      <p:sp>
        <p:nvSpPr>
          <p:cNvPr id="4" name="Slide Number Placeholder 3"/>
          <p:cNvSpPr>
            <a:spLocks noGrp="1"/>
          </p:cNvSpPr>
          <p:nvPr>
            <p:ph type="sldNum" sz="quarter" idx="17"/>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2299686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Picture with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9" name="Text Placeholder 4"/>
          <p:cNvSpPr>
            <a:spLocks noGrp="1"/>
          </p:cNvSpPr>
          <p:nvPr>
            <p:ph type="body" sz="quarter" idx="14"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7" name="Picture Placeholder 4"/>
          <p:cNvSpPr>
            <a:spLocks noGrp="1"/>
          </p:cNvSpPr>
          <p:nvPr>
            <p:ph type="pic" sz="quarter" idx="15" hasCustomPrompt="1"/>
          </p:nvPr>
        </p:nvSpPr>
        <p:spPr>
          <a:xfrm>
            <a:off x="873487" y="1343111"/>
            <a:ext cx="10665911" cy="4396618"/>
          </a:xfrm>
        </p:spPr>
        <p:txBody>
          <a:bodyPr anchor="ctr"/>
          <a:lstStyle>
            <a:lvl1pPr algn="ctr">
              <a:defRPr/>
            </a:lvl1pPr>
          </a:lstStyle>
          <a:p>
            <a:r>
              <a:rPr lang="en-AU" dirty="0"/>
              <a:t>Click icon to insert picture</a:t>
            </a:r>
          </a:p>
        </p:txBody>
      </p:sp>
      <p:sp>
        <p:nvSpPr>
          <p:cNvPr id="4" name="Slide Number Placeholder 3"/>
          <p:cNvSpPr>
            <a:spLocks noGrp="1"/>
          </p:cNvSpPr>
          <p:nvPr>
            <p:ph type="sldNum" sz="quarter" idx="17"/>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2"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799199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er 2_Title Slide_Blu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1" y="0"/>
            <a:ext cx="12194785" cy="685956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3092958" cy="6849808"/>
          </a:xfrm>
          <a:prstGeom prst="rect">
            <a:avLst/>
          </a:prstGeom>
        </p:spPr>
      </p:pic>
      <p:sp>
        <p:nvSpPr>
          <p:cNvPr id="2" name="Title 1"/>
          <p:cNvSpPr>
            <a:spLocks noGrp="1"/>
          </p:cNvSpPr>
          <p:nvPr>
            <p:ph type="ctrTitle"/>
          </p:nvPr>
        </p:nvSpPr>
        <p:spPr bwMode="gray">
          <a:xfrm>
            <a:off x="3357563" y="2707827"/>
            <a:ext cx="7550169" cy="766978"/>
          </a:xfrm>
        </p:spPr>
        <p:txBody>
          <a:bodyPr anchor="b"/>
          <a:lstStyle>
            <a:lvl1pPr algn="r">
              <a:lnSpc>
                <a:spcPct val="90000"/>
              </a:lnSpc>
              <a:defRPr sz="3000" b="1">
                <a:solidFill>
                  <a:schemeClr val="bg1"/>
                </a:solidFill>
                <a:latin typeface="+mj-lt"/>
              </a:defRPr>
            </a:lvl1pPr>
          </a:lstStyle>
          <a:p>
            <a:r>
              <a:rPr lang="en-US" noProof="0" dirty="0"/>
              <a:t>Click to edit Master title style</a:t>
            </a:r>
            <a:endParaRPr lang="en-AU" noProof="0" dirty="0"/>
          </a:p>
        </p:txBody>
      </p:sp>
      <p:sp>
        <p:nvSpPr>
          <p:cNvPr id="3" name="Subtitle 2"/>
          <p:cNvSpPr>
            <a:spLocks noGrp="1"/>
          </p:cNvSpPr>
          <p:nvPr>
            <p:ph type="subTitle" idx="1" hasCustomPrompt="1"/>
          </p:nvPr>
        </p:nvSpPr>
        <p:spPr bwMode="gray">
          <a:xfrm>
            <a:off x="3357385" y="4259786"/>
            <a:ext cx="7549740" cy="995767"/>
          </a:xfrm>
        </p:spPr>
        <p:txBody>
          <a:bodyPr/>
          <a:lstStyle>
            <a:lvl1pPr marL="0" indent="0" algn="r">
              <a:buNone/>
              <a:defRPr sz="1400">
                <a:solidFill>
                  <a:schemeClr val="bg1"/>
                </a:solidFill>
              </a:defRPr>
            </a:lvl1pPr>
            <a:lvl2pPr marL="0" indent="0" algn="r">
              <a:buNone/>
              <a:defRPr sz="1400">
                <a:solidFill>
                  <a:schemeClr val="bg1"/>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cxnSp>
        <p:nvCxnSpPr>
          <p:cNvPr id="12" name="Straight Connector 11"/>
          <p:cNvCxnSpPr/>
          <p:nvPr userDrawn="1"/>
        </p:nvCxnSpPr>
        <p:spPr bwMode="gray">
          <a:xfrm>
            <a:off x="10370167" y="3894307"/>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sp>
        <p:nvSpPr>
          <p:cNvPr id="18" name="Footer Placeholder 4"/>
          <p:cNvSpPr>
            <a:spLocks noGrp="1"/>
          </p:cNvSpPr>
          <p:nvPr>
            <p:ph type="ftr" sz="quarter" idx="3"/>
          </p:nvPr>
        </p:nvSpPr>
        <p:spPr>
          <a:xfrm>
            <a:off x="3373027" y="6429824"/>
            <a:ext cx="7534097" cy="163302"/>
          </a:xfrm>
          <a:prstGeom prst="rect">
            <a:avLst/>
          </a:prstGeom>
        </p:spPr>
        <p:txBody>
          <a:bodyPr vert="horz" lIns="0" tIns="0" rIns="0" bIns="0" rtlCol="0" anchor="ctr" anchorCtr="0"/>
          <a:lstStyle>
            <a:lvl1pPr algn="l">
              <a:defRPr lang="en-AU" sz="1200" b="1" dirty="0">
                <a:solidFill>
                  <a:schemeClr val="bg1"/>
                </a:solidFill>
                <a:latin typeface="+mn-lt"/>
                <a:cs typeface="Arial" pitchFamily="34" charset="0"/>
              </a:defRPr>
            </a:lvl1pPr>
          </a:lstStyle>
          <a:p>
            <a:pPr algn="r"/>
            <a:r>
              <a:rPr lang="en-AU"/>
              <a:t>Insert Classification</a:t>
            </a:r>
            <a:endParaRPr lang="en-AU" dirty="0"/>
          </a:p>
        </p:txBody>
      </p:sp>
      <p:sp>
        <p:nvSpPr>
          <p:cNvPr id="11" name="Text Placeholder 4"/>
          <p:cNvSpPr>
            <a:spLocks noGrp="1"/>
          </p:cNvSpPr>
          <p:nvPr>
            <p:ph type="body" sz="quarter" idx="14" hasCustomPrompt="1"/>
          </p:nvPr>
        </p:nvSpPr>
        <p:spPr>
          <a:xfrm>
            <a:off x="3357081" y="2205658"/>
            <a:ext cx="7551483" cy="215727"/>
          </a:xfrm>
        </p:spPr>
        <p:txBody>
          <a:bodyPr/>
          <a:lstStyle>
            <a:lvl1pPr algn="r">
              <a:spcBef>
                <a:spcPts val="0"/>
              </a:spcBef>
              <a:defRPr sz="1300" b="1">
                <a:solidFill>
                  <a:schemeClr val="bg1"/>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Tree>
    <p:extLst>
      <p:ext uri="{BB962C8B-B14F-4D97-AF65-F5344CB8AC3E}">
        <p14:creationId xmlns:p14="http://schemas.microsoft.com/office/powerpoint/2010/main" val="4185293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_Fullbleed imag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0413" cy="6859588"/>
          </a:xfrm>
        </p:spPr>
        <p:txBody>
          <a:bodyPr bIns="428544" anchor="ctr"/>
          <a:lstStyle>
            <a:lvl1pPr algn="ctr">
              <a:defRPr b="0">
                <a:solidFill>
                  <a:schemeClr val="tx1"/>
                </a:solidFill>
              </a:defRPr>
            </a:lvl1pPr>
          </a:lstStyle>
          <a:p>
            <a:r>
              <a:rPr lang="en-AU" dirty="0"/>
              <a:t>Click in the icon to insert picture.</a:t>
            </a:r>
          </a:p>
        </p:txBody>
      </p:sp>
      <p:cxnSp>
        <p:nvCxnSpPr>
          <p:cNvPr id="12" name="Straight Connector 11"/>
          <p:cNvCxnSpPr/>
          <p:nvPr userDrawn="1"/>
        </p:nvCxnSpPr>
        <p:spPr>
          <a:xfrm>
            <a:off x="10370167" y="3894307"/>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sp>
        <p:nvSpPr>
          <p:cNvPr id="13" name="Title 1"/>
          <p:cNvSpPr>
            <a:spLocks noGrp="1"/>
          </p:cNvSpPr>
          <p:nvPr>
            <p:ph type="ctrTitle"/>
          </p:nvPr>
        </p:nvSpPr>
        <p:spPr>
          <a:xfrm>
            <a:off x="4655234" y="2707827"/>
            <a:ext cx="6252498" cy="766978"/>
          </a:xfrm>
        </p:spPr>
        <p:txBody>
          <a:bodyPr anchor="b"/>
          <a:lstStyle>
            <a:lvl1pPr algn="r">
              <a:lnSpc>
                <a:spcPct val="90000"/>
              </a:lnSpc>
              <a:defRPr sz="3000" b="1">
                <a:solidFill>
                  <a:schemeClr val="bg1"/>
                </a:solidFill>
                <a:latin typeface="+mj-lt"/>
              </a:defRPr>
            </a:lvl1pPr>
          </a:lstStyle>
          <a:p>
            <a:r>
              <a:rPr lang="en-US" noProof="0" dirty="0"/>
              <a:t>Click to edit Master title style</a:t>
            </a:r>
            <a:endParaRPr lang="en-AU" noProof="0" dirty="0"/>
          </a:p>
        </p:txBody>
      </p:sp>
      <p:sp>
        <p:nvSpPr>
          <p:cNvPr id="16" name="Subtitle 2"/>
          <p:cNvSpPr>
            <a:spLocks noGrp="1"/>
          </p:cNvSpPr>
          <p:nvPr>
            <p:ph type="subTitle" idx="1" hasCustomPrompt="1"/>
          </p:nvPr>
        </p:nvSpPr>
        <p:spPr>
          <a:xfrm>
            <a:off x="4654981" y="4259786"/>
            <a:ext cx="6252143" cy="995767"/>
          </a:xfrm>
        </p:spPr>
        <p:txBody>
          <a:bodyPr/>
          <a:lstStyle>
            <a:lvl1pPr marL="0" indent="0" algn="r">
              <a:buNone/>
              <a:defRPr sz="1400">
                <a:solidFill>
                  <a:schemeClr val="bg1"/>
                </a:solidFill>
              </a:defRPr>
            </a:lvl1pPr>
            <a:lvl2pPr marL="0" indent="0" algn="r">
              <a:buNone/>
              <a:defRPr sz="1400">
                <a:solidFill>
                  <a:schemeClr val="bg1"/>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sp>
        <p:nvSpPr>
          <p:cNvPr id="11" name="Text Placeholder 4"/>
          <p:cNvSpPr>
            <a:spLocks noGrp="1"/>
          </p:cNvSpPr>
          <p:nvPr>
            <p:ph type="body" sz="quarter" idx="14" hasCustomPrompt="1"/>
          </p:nvPr>
        </p:nvSpPr>
        <p:spPr>
          <a:xfrm>
            <a:off x="4654978" y="2205658"/>
            <a:ext cx="6253586" cy="215727"/>
          </a:xfrm>
        </p:spPr>
        <p:txBody>
          <a:bodyPr/>
          <a:lstStyle>
            <a:lvl1pPr algn="r">
              <a:spcBef>
                <a:spcPts val="0"/>
              </a:spcBef>
              <a:defRPr sz="1300" b="1">
                <a:solidFill>
                  <a:schemeClr val="bg1"/>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
        <p:nvSpPr>
          <p:cNvPr id="5" name="Footer Placeholder 4"/>
          <p:cNvSpPr>
            <a:spLocks noGrp="1"/>
          </p:cNvSpPr>
          <p:nvPr>
            <p:ph type="ftr" sz="quarter" idx="16"/>
          </p:nvPr>
        </p:nvSpPr>
        <p:spPr/>
        <p:txBody>
          <a:bodyPr/>
          <a:lstStyle>
            <a:lvl1pPr>
              <a:defRPr>
                <a:solidFill>
                  <a:schemeClr val="bg1"/>
                </a:solidFill>
              </a:defRPr>
            </a:lvl1pPr>
          </a:lstStyle>
          <a:p>
            <a:r>
              <a:rPr lang="en-AU"/>
              <a:t>Insert Classification</a:t>
            </a:r>
            <a:endParaRPr lang="en-AU" dirty="0"/>
          </a:p>
        </p:txBody>
      </p:sp>
    </p:spTree>
    <p:extLst>
      <p:ext uri="{BB962C8B-B14F-4D97-AF65-F5344CB8AC3E}">
        <p14:creationId xmlns:p14="http://schemas.microsoft.com/office/powerpoint/2010/main" val="246425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_White">
    <p:spTree>
      <p:nvGrpSpPr>
        <p:cNvPr id="1" name=""/>
        <p:cNvGrpSpPr/>
        <p:nvPr/>
      </p:nvGrpSpPr>
      <p:grpSpPr>
        <a:xfrm>
          <a:off x="0" y="0"/>
          <a:ext cx="0" cy="0"/>
          <a:chOff x="0" y="0"/>
          <a:chExt cx="0" cy="0"/>
        </a:xfrm>
      </p:grpSpPr>
      <p:sp>
        <p:nvSpPr>
          <p:cNvPr id="15" name="Rectangle 14"/>
          <p:cNvSpPr/>
          <p:nvPr userDrawn="1"/>
        </p:nvSpPr>
        <p:spPr>
          <a:xfrm>
            <a:off x="1" y="3890730"/>
            <a:ext cx="12189542" cy="2968857"/>
          </a:xfrm>
          <a:prstGeom prst="rect">
            <a:avLst/>
          </a:prstGeom>
          <a:solidFill>
            <a:srgbClr val="E9F5FE"/>
          </a:solidFill>
          <a:ln>
            <a:noFill/>
          </a:ln>
          <a:effectLst/>
        </p:spPr>
        <p:style>
          <a:lnRef idx="1">
            <a:schemeClr val="accent1"/>
          </a:lnRef>
          <a:fillRef idx="3">
            <a:schemeClr val="accent1"/>
          </a:fillRef>
          <a:effectRef idx="2">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ctrTitle"/>
          </p:nvPr>
        </p:nvSpPr>
        <p:spPr>
          <a:xfrm>
            <a:off x="3357562" y="2707827"/>
            <a:ext cx="7550169" cy="766978"/>
          </a:xfrm>
        </p:spPr>
        <p:txBody>
          <a:bodyPr anchor="b"/>
          <a:lstStyle>
            <a:lvl1pPr algn="r">
              <a:lnSpc>
                <a:spcPct val="90000"/>
              </a:lnSpc>
              <a:defRPr sz="3000" b="1">
                <a:solidFill>
                  <a:schemeClr val="bg2"/>
                </a:solidFill>
                <a:latin typeface="+mj-lt"/>
              </a:defRPr>
            </a:lvl1pPr>
          </a:lstStyle>
          <a:p>
            <a:r>
              <a:rPr lang="en-US" noProof="0" dirty="0"/>
              <a:t>Click to edit Master title style</a:t>
            </a:r>
            <a:endParaRPr lang="en-AU" noProof="0" dirty="0"/>
          </a:p>
        </p:txBody>
      </p:sp>
      <p:sp>
        <p:nvSpPr>
          <p:cNvPr id="3" name="Subtitle 2"/>
          <p:cNvSpPr>
            <a:spLocks noGrp="1"/>
          </p:cNvSpPr>
          <p:nvPr>
            <p:ph type="subTitle" idx="1" hasCustomPrompt="1"/>
          </p:nvPr>
        </p:nvSpPr>
        <p:spPr>
          <a:xfrm>
            <a:off x="3357384" y="4259786"/>
            <a:ext cx="7549740" cy="995767"/>
          </a:xfrm>
        </p:spPr>
        <p:txBody>
          <a:bodyPr/>
          <a:lstStyle>
            <a:lvl1pPr marL="0" indent="0" algn="r">
              <a:buNone/>
              <a:defRPr sz="1400">
                <a:solidFill>
                  <a:schemeClr val="tx2"/>
                </a:solidFill>
              </a:defRPr>
            </a:lvl1pPr>
            <a:lvl2pPr marL="0" indent="0" algn="r">
              <a:buNone/>
              <a:defRPr sz="1400">
                <a:solidFill>
                  <a:schemeClr val="tx2"/>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cxnSp>
        <p:nvCxnSpPr>
          <p:cNvPr id="12" name="Straight Connector 11"/>
          <p:cNvCxnSpPr/>
          <p:nvPr userDrawn="1"/>
        </p:nvCxnSpPr>
        <p:spPr>
          <a:xfrm>
            <a:off x="10370167" y="3894307"/>
            <a:ext cx="536957" cy="0"/>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sp>
        <p:nvSpPr>
          <p:cNvPr id="8" name="Text Placeholder 4"/>
          <p:cNvSpPr>
            <a:spLocks noGrp="1"/>
          </p:cNvSpPr>
          <p:nvPr>
            <p:ph type="body" sz="quarter" idx="14" hasCustomPrompt="1"/>
          </p:nvPr>
        </p:nvSpPr>
        <p:spPr>
          <a:xfrm>
            <a:off x="3357081" y="2205658"/>
            <a:ext cx="7551483" cy="215727"/>
          </a:xfrm>
        </p:spPr>
        <p:txBody>
          <a:bodyPr/>
          <a:lstStyle>
            <a:lvl1pPr algn="r">
              <a:spcBef>
                <a:spcPts val="0"/>
              </a:spcBef>
              <a:defRPr sz="1300" b="1">
                <a:solidFill>
                  <a:schemeClr val="tx2"/>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
        <p:nvSpPr>
          <p:cNvPr id="9"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342462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Blu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0" y="0"/>
            <a:ext cx="12194786" cy="6859567"/>
          </a:xfrm>
          <a:prstGeom prst="rect">
            <a:avLst/>
          </a:prstGeom>
        </p:spPr>
      </p:pic>
      <p:sp>
        <p:nvSpPr>
          <p:cNvPr id="2" name="Title 1"/>
          <p:cNvSpPr>
            <a:spLocks noGrp="1"/>
          </p:cNvSpPr>
          <p:nvPr>
            <p:ph type="ctrTitle"/>
          </p:nvPr>
        </p:nvSpPr>
        <p:spPr bwMode="gray">
          <a:xfrm>
            <a:off x="3357563" y="2707827"/>
            <a:ext cx="7550169" cy="766978"/>
          </a:xfrm>
        </p:spPr>
        <p:txBody>
          <a:bodyPr anchor="b"/>
          <a:lstStyle>
            <a:lvl1pPr algn="r">
              <a:lnSpc>
                <a:spcPct val="90000"/>
              </a:lnSpc>
              <a:defRPr sz="3000" b="1">
                <a:solidFill>
                  <a:schemeClr val="bg1"/>
                </a:solidFill>
                <a:latin typeface="+mj-lt"/>
              </a:defRPr>
            </a:lvl1pPr>
          </a:lstStyle>
          <a:p>
            <a:r>
              <a:rPr lang="en-US" noProof="0" dirty="0"/>
              <a:t>Click to edit Master title style</a:t>
            </a:r>
            <a:endParaRPr lang="en-AU" noProof="0" dirty="0"/>
          </a:p>
        </p:txBody>
      </p:sp>
      <p:sp>
        <p:nvSpPr>
          <p:cNvPr id="3" name="Subtitle 2"/>
          <p:cNvSpPr>
            <a:spLocks noGrp="1"/>
          </p:cNvSpPr>
          <p:nvPr>
            <p:ph type="subTitle" idx="1" hasCustomPrompt="1"/>
          </p:nvPr>
        </p:nvSpPr>
        <p:spPr bwMode="gray">
          <a:xfrm>
            <a:off x="3357385" y="4259786"/>
            <a:ext cx="7549740" cy="995767"/>
          </a:xfrm>
        </p:spPr>
        <p:txBody>
          <a:bodyPr/>
          <a:lstStyle>
            <a:lvl1pPr marL="0" indent="0" algn="r">
              <a:buNone/>
              <a:defRPr sz="1400">
                <a:solidFill>
                  <a:schemeClr val="bg1"/>
                </a:solidFill>
              </a:defRPr>
            </a:lvl1pPr>
            <a:lvl2pPr marL="0" indent="0" algn="r">
              <a:buNone/>
              <a:defRPr sz="1400">
                <a:solidFill>
                  <a:schemeClr val="bg1"/>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cxnSp>
        <p:nvCxnSpPr>
          <p:cNvPr id="12" name="Straight Connector 11"/>
          <p:cNvCxnSpPr/>
          <p:nvPr userDrawn="1"/>
        </p:nvCxnSpPr>
        <p:spPr bwMode="gray">
          <a:xfrm>
            <a:off x="10370167" y="3894307"/>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sp>
        <p:nvSpPr>
          <p:cNvPr id="13" name="Text Placeholder 4"/>
          <p:cNvSpPr>
            <a:spLocks noGrp="1"/>
          </p:cNvSpPr>
          <p:nvPr>
            <p:ph type="body" sz="quarter" idx="14" hasCustomPrompt="1"/>
          </p:nvPr>
        </p:nvSpPr>
        <p:spPr>
          <a:xfrm>
            <a:off x="3357081" y="2205658"/>
            <a:ext cx="7551483" cy="215727"/>
          </a:xfrm>
        </p:spPr>
        <p:txBody>
          <a:bodyPr/>
          <a:lstStyle>
            <a:lvl1pPr algn="r">
              <a:spcBef>
                <a:spcPts val="0"/>
              </a:spcBef>
              <a:defRPr sz="1300" b="1">
                <a:solidFill>
                  <a:schemeClr val="bg1"/>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
        <p:nvSpPr>
          <p:cNvPr id="14" name="Date Placeholder 15"/>
          <p:cNvSpPr>
            <a:spLocks noGrp="1"/>
          </p:cNvSpPr>
          <p:nvPr>
            <p:ph type="dt" sz="half" idx="18"/>
          </p:nvPr>
        </p:nvSpPr>
        <p:spPr>
          <a:xfrm>
            <a:off x="873486" y="6431089"/>
            <a:ext cx="7977568" cy="162038"/>
          </a:xfrm>
        </p:spPr>
        <p:txBody>
          <a:bodyPr/>
          <a:lstStyle>
            <a:lvl1pPr algn="l">
              <a:defRPr sz="1200" b="1">
                <a:solidFill>
                  <a:schemeClr val="bg1"/>
                </a:solidFill>
              </a:defRPr>
            </a:lvl1pPr>
          </a:lstStyle>
          <a:p>
            <a:endParaRPr lang="en-AU" dirty="0"/>
          </a:p>
        </p:txBody>
      </p:sp>
    </p:spTree>
    <p:extLst>
      <p:ext uri="{BB962C8B-B14F-4D97-AF65-F5344CB8AC3E}">
        <p14:creationId xmlns:p14="http://schemas.microsoft.com/office/powerpoint/2010/main" val="3524964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Fullbleed imag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0413" cy="6859588"/>
          </a:xfrm>
        </p:spPr>
        <p:txBody>
          <a:bodyPr bIns="428544" anchor="ctr"/>
          <a:lstStyle>
            <a:lvl1pPr algn="ctr">
              <a:defRPr b="0">
                <a:solidFill>
                  <a:schemeClr val="tx1"/>
                </a:solidFill>
              </a:defRPr>
            </a:lvl1pPr>
          </a:lstStyle>
          <a:p>
            <a:r>
              <a:rPr lang="en-AU" dirty="0"/>
              <a:t>Click in the icon to insert picture.</a:t>
            </a:r>
          </a:p>
        </p:txBody>
      </p:sp>
      <p:sp>
        <p:nvSpPr>
          <p:cNvPr id="9" name="Title 1"/>
          <p:cNvSpPr>
            <a:spLocks noGrp="1"/>
          </p:cNvSpPr>
          <p:nvPr>
            <p:ph type="ctrTitle" hasCustomPrompt="1"/>
          </p:nvPr>
        </p:nvSpPr>
        <p:spPr bwMode="gray">
          <a:xfrm>
            <a:off x="3357563" y="3861942"/>
            <a:ext cx="7550169" cy="478879"/>
          </a:xfrm>
        </p:spPr>
        <p:txBody>
          <a:bodyPr anchor="b"/>
          <a:lstStyle>
            <a:lvl1pPr algn="r">
              <a:lnSpc>
                <a:spcPct val="90000"/>
              </a:lnSpc>
              <a:defRPr sz="3000" b="1">
                <a:solidFill>
                  <a:schemeClr val="bg1"/>
                </a:solidFill>
                <a:latin typeface="+mj-lt"/>
              </a:defRPr>
            </a:lvl1pPr>
          </a:lstStyle>
          <a:p>
            <a:r>
              <a:rPr lang="en-US" noProof="0" dirty="0"/>
              <a:t>Click to edit title</a:t>
            </a:r>
            <a:endParaRPr lang="en-AU" noProof="0" dirty="0"/>
          </a:p>
        </p:txBody>
      </p:sp>
      <p:sp>
        <p:nvSpPr>
          <p:cNvPr id="10" name="Subtitle 2"/>
          <p:cNvSpPr>
            <a:spLocks noGrp="1"/>
          </p:cNvSpPr>
          <p:nvPr>
            <p:ph type="subTitle" idx="1" hasCustomPrompt="1"/>
          </p:nvPr>
        </p:nvSpPr>
        <p:spPr bwMode="gray">
          <a:xfrm>
            <a:off x="3357385" y="5125803"/>
            <a:ext cx="7549740" cy="608781"/>
          </a:xfrm>
        </p:spPr>
        <p:txBody>
          <a:bodyPr/>
          <a:lstStyle>
            <a:lvl1pPr marL="0" indent="0" algn="r">
              <a:buNone/>
              <a:defRPr sz="1400">
                <a:solidFill>
                  <a:schemeClr val="bg1"/>
                </a:solidFill>
              </a:defRPr>
            </a:lvl1pPr>
            <a:lvl2pPr marL="0" indent="0" algn="r">
              <a:buNone/>
              <a:defRPr sz="1400">
                <a:solidFill>
                  <a:schemeClr val="bg1"/>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cxnSp>
        <p:nvCxnSpPr>
          <p:cNvPr id="14" name="Straight Connector 13"/>
          <p:cNvCxnSpPr/>
          <p:nvPr userDrawn="1"/>
        </p:nvCxnSpPr>
        <p:spPr bwMode="gray">
          <a:xfrm>
            <a:off x="10370167" y="4760323"/>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sp>
        <p:nvSpPr>
          <p:cNvPr id="13" name="Text Placeholder 4"/>
          <p:cNvSpPr>
            <a:spLocks noGrp="1"/>
          </p:cNvSpPr>
          <p:nvPr>
            <p:ph type="body" sz="quarter" idx="14" hasCustomPrompt="1"/>
          </p:nvPr>
        </p:nvSpPr>
        <p:spPr>
          <a:xfrm>
            <a:off x="3357081" y="2205658"/>
            <a:ext cx="7551483" cy="215727"/>
          </a:xfrm>
        </p:spPr>
        <p:txBody>
          <a:bodyPr/>
          <a:lstStyle>
            <a:lvl1pPr algn="r">
              <a:spcBef>
                <a:spcPts val="0"/>
              </a:spcBef>
              <a:defRPr sz="1300" b="1">
                <a:solidFill>
                  <a:schemeClr val="bg1"/>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
        <p:nvSpPr>
          <p:cNvPr id="8"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092198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1749"/>
            <a:ext cx="10664212" cy="4395217"/>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Slide Number Placeholder 4"/>
          <p:cNvSpPr>
            <a:spLocks noGrp="1"/>
          </p:cNvSpPr>
          <p:nvPr>
            <p:ph type="sldNum" sz="quarter" idx="13"/>
          </p:nvPr>
        </p:nvSpPr>
        <p:spPr/>
        <p:txBody>
          <a:bodyPr/>
          <a:lstStyle/>
          <a:p>
            <a:fld id="{D185EA1E-79F1-42FE-BF0E-812787AB23E5}" type="slidenum">
              <a:rPr lang="en-AU" smtClean="0"/>
              <a:pPr/>
              <a:t>‹#›</a:t>
            </a:fld>
            <a:endParaRPr lang="en-AU" dirty="0"/>
          </a:p>
        </p:txBody>
      </p:sp>
      <p:sp>
        <p:nvSpPr>
          <p:cNvPr id="9"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020054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9.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2.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436" y="1"/>
            <a:ext cx="12189542" cy="1052979"/>
          </a:xfrm>
          <a:prstGeom prst="rect">
            <a:avLst/>
          </a:prstGeom>
          <a:solidFill>
            <a:srgbClr val="E9F5FE"/>
          </a:solidFill>
          <a:ln>
            <a:noFill/>
          </a:ln>
          <a:effectLst/>
        </p:spPr>
        <p:style>
          <a:lnRef idx="1">
            <a:schemeClr val="accent1"/>
          </a:lnRef>
          <a:fillRef idx="3">
            <a:schemeClr val="accent1"/>
          </a:fillRef>
          <a:effectRef idx="2">
            <a:schemeClr val="accent1"/>
          </a:effectRef>
          <a:fontRef idx="minor">
            <a:schemeClr val="lt1"/>
          </a:fontRef>
        </p:style>
        <p:txBody>
          <a:bodyPr lIns="108850" tIns="54425" rIns="108850" bIns="54425"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Placeholder 1"/>
          <p:cNvSpPr>
            <a:spLocks noGrp="1"/>
          </p:cNvSpPr>
          <p:nvPr>
            <p:ph type="title"/>
          </p:nvPr>
        </p:nvSpPr>
        <p:spPr>
          <a:xfrm>
            <a:off x="873487" y="457307"/>
            <a:ext cx="10665911" cy="307575"/>
          </a:xfrm>
          <a:prstGeom prst="rect">
            <a:avLst/>
          </a:prstGeom>
        </p:spPr>
        <p:txBody>
          <a:bodyPr vert="horz" lIns="0" tIns="0" rIns="0" bIns="0" rtlCol="0" anchor="t">
            <a:noAutofit/>
          </a:bodyPr>
          <a:lstStyle/>
          <a:p>
            <a:r>
              <a:rPr lang="en-US" noProof="0" dirty="0"/>
              <a:t>Click to edit Master title style</a:t>
            </a:r>
            <a:endParaRPr lang="en-AU" noProof="0" dirty="0"/>
          </a:p>
        </p:txBody>
      </p:sp>
      <p:sp>
        <p:nvSpPr>
          <p:cNvPr id="3" name="Text Placeholder 2"/>
          <p:cNvSpPr>
            <a:spLocks noGrp="1"/>
          </p:cNvSpPr>
          <p:nvPr>
            <p:ph type="body" idx="1"/>
          </p:nvPr>
        </p:nvSpPr>
        <p:spPr>
          <a:xfrm>
            <a:off x="902282" y="1341749"/>
            <a:ext cx="10664212" cy="4395217"/>
          </a:xfrm>
          <a:prstGeom prst="rect">
            <a:avLst/>
          </a:prstGeom>
        </p:spPr>
        <p:txBody>
          <a:bodyPr vert="horz" lIns="0" tIns="0" rIns="0" bIns="0" rtlCol="0">
            <a:noAutofit/>
          </a:body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4" name="Date Placeholder 3"/>
          <p:cNvSpPr>
            <a:spLocks noGrp="1"/>
          </p:cNvSpPr>
          <p:nvPr>
            <p:ph type="dt" sz="half" idx="2"/>
          </p:nvPr>
        </p:nvSpPr>
        <p:spPr>
          <a:xfrm>
            <a:off x="873183" y="6591862"/>
            <a:ext cx="3025239" cy="216050"/>
          </a:xfrm>
          <a:prstGeom prst="rect">
            <a:avLst/>
          </a:prstGeom>
        </p:spPr>
        <p:txBody>
          <a:bodyPr vert="horz" lIns="0" tIns="0" rIns="0" bIns="0" rtlCol="0" anchor="ctr"/>
          <a:lstStyle>
            <a:lvl1pPr algn="l">
              <a:defRPr sz="1200">
                <a:solidFill>
                  <a:schemeClr val="tx1"/>
                </a:solidFill>
                <a:latin typeface="+mn-lt"/>
                <a:cs typeface="Arial" pitchFamily="34" charset="0"/>
              </a:defRPr>
            </a:lvl1pPr>
          </a:lstStyle>
          <a:p>
            <a:endParaRPr lang="en-AU" dirty="0"/>
          </a:p>
        </p:txBody>
      </p:sp>
      <p:sp>
        <p:nvSpPr>
          <p:cNvPr id="5" name="Footer Placeholder 4"/>
          <p:cNvSpPr>
            <a:spLocks noGrp="1"/>
          </p:cNvSpPr>
          <p:nvPr>
            <p:ph type="ftr" sz="quarter" idx="3"/>
          </p:nvPr>
        </p:nvSpPr>
        <p:spPr>
          <a:xfrm>
            <a:off x="874566" y="6429824"/>
            <a:ext cx="7143798" cy="163302"/>
          </a:xfrm>
          <a:prstGeom prst="rect">
            <a:avLst/>
          </a:prstGeom>
        </p:spPr>
        <p:txBody>
          <a:bodyPr vert="horz" lIns="0" tIns="0" rIns="0" bIns="0" rtlCol="0" anchor="ctr" anchorCtr="0"/>
          <a:lstStyle>
            <a:lvl1pPr algn="l">
              <a:defRPr lang="en-AU" sz="1200" b="1" dirty="0">
                <a:solidFill>
                  <a:schemeClr val="tx2"/>
                </a:solidFill>
                <a:latin typeface="+mn-lt"/>
                <a:cs typeface="Arial" pitchFamily="34" charset="0"/>
              </a:defRPr>
            </a:lvl1pPr>
          </a:lstStyle>
          <a:p>
            <a:r>
              <a:rPr lang="en-AU"/>
              <a:t>Insert Classification</a:t>
            </a:r>
            <a:endParaRPr lang="en-AU" dirty="0"/>
          </a:p>
        </p:txBody>
      </p:sp>
      <p:sp>
        <p:nvSpPr>
          <p:cNvPr id="6" name="Slide Number Placeholder 5"/>
          <p:cNvSpPr>
            <a:spLocks noGrp="1"/>
          </p:cNvSpPr>
          <p:nvPr>
            <p:ph type="sldNum" sz="quarter" idx="4"/>
          </p:nvPr>
        </p:nvSpPr>
        <p:spPr>
          <a:xfrm>
            <a:off x="5752318" y="6431089"/>
            <a:ext cx="685777" cy="162038"/>
          </a:xfrm>
          <a:prstGeom prst="rect">
            <a:avLst/>
          </a:prstGeom>
        </p:spPr>
        <p:txBody>
          <a:bodyPr vert="horz" lIns="0" tIns="0" rIns="0" bIns="0" rtlCol="0" anchor="ctr"/>
          <a:lstStyle>
            <a:lvl1pPr algn="ctr">
              <a:defRPr sz="1200">
                <a:solidFill>
                  <a:schemeClr val="tx1"/>
                </a:solidFill>
              </a:defRPr>
            </a:lvl1pPr>
          </a:lstStyle>
          <a:p>
            <a:fld id="{D185EA1E-79F1-42FE-BF0E-812787AB23E5}" type="slidenum">
              <a:rPr lang="en-AU" smtClean="0"/>
              <a:pPr/>
              <a:t>‹#›</a:t>
            </a:fld>
            <a:endParaRPr lang="en-AU" dirty="0"/>
          </a:p>
        </p:txBody>
      </p:sp>
    </p:spTree>
    <p:extLst>
      <p:ext uri="{BB962C8B-B14F-4D97-AF65-F5344CB8AC3E}">
        <p14:creationId xmlns:p14="http://schemas.microsoft.com/office/powerpoint/2010/main" val="2063454087"/>
      </p:ext>
    </p:extLst>
  </p:cSld>
  <p:clrMap bg1="lt1" tx1="dk1" bg2="lt2" tx2="dk2" accent1="accent1" accent2="accent2" accent3="accent3" accent4="accent4" accent5="accent5" accent6="accent6" hlink="hlink" folHlink="folHlink"/>
  <p:sldLayoutIdLst>
    <p:sldLayoutId id="2147483658" r:id="rId1"/>
    <p:sldLayoutId id="2147483667" r:id="rId2"/>
    <p:sldLayoutId id="2147483668" r:id="rId3"/>
    <p:sldLayoutId id="2147483669" r:id="rId4"/>
    <p:sldLayoutId id="2147483684" r:id="rId5"/>
    <p:sldLayoutId id="2147483670" r:id="rId6"/>
    <p:sldLayoutId id="2147483671" r:id="rId7"/>
    <p:sldLayoutId id="2147483672" r:id="rId8"/>
    <p:sldLayoutId id="2147483659" r:id="rId9"/>
    <p:sldLayoutId id="2147483686" r:id="rId10"/>
    <p:sldLayoutId id="2147483673" r:id="rId11"/>
    <p:sldLayoutId id="2147483674" r:id="rId12"/>
    <p:sldLayoutId id="2147483675" r:id="rId13"/>
    <p:sldLayoutId id="2147483676" r:id="rId14"/>
    <p:sldLayoutId id="2147483678" r:id="rId15"/>
    <p:sldLayoutId id="2147483677" r:id="rId16"/>
    <p:sldLayoutId id="2147483681" r:id="rId17"/>
    <p:sldLayoutId id="2147483685" r:id="rId18"/>
    <p:sldLayoutId id="2147483679" r:id="rId19"/>
    <p:sldLayoutId id="2147483680" r:id="rId20"/>
    <p:sldLayoutId id="2147483682" r:id="rId21"/>
    <p:sldLayoutId id="2147483683" r:id="rId22"/>
    <p:sldLayoutId id="2147483664" r:id="rId23"/>
    <p:sldLayoutId id="2147483665" r:id="rId24"/>
  </p:sldLayoutIdLst>
  <mc:AlternateContent xmlns:mc="http://schemas.openxmlformats.org/markup-compatibility/2006" xmlns:p14="http://schemas.microsoft.com/office/powerpoint/2010/main">
    <mc:Choice Requires="p14">
      <p:transition p14:dur="10"/>
    </mc:Choice>
    <mc:Fallback xmlns="">
      <p:transition/>
    </mc:Fallback>
  </mc:AlternateContent>
  <p:hf sldNum="0" hdr="0" dt="0"/>
  <p:txStyles>
    <p:titleStyle>
      <a:lvl1pPr algn="l" defTabSz="1088502" rtl="0" eaLnBrk="1" latinLnBrk="0" hangingPunct="1">
        <a:lnSpc>
          <a:spcPct val="95000"/>
        </a:lnSpc>
        <a:spcBef>
          <a:spcPct val="0"/>
        </a:spcBef>
        <a:buNone/>
        <a:defRPr sz="2300" b="1" kern="1200" cap="all" baseline="0">
          <a:solidFill>
            <a:schemeClr val="tx2"/>
          </a:solidFill>
          <a:latin typeface="+mj-lt"/>
          <a:ea typeface="+mj-ea"/>
          <a:cs typeface="Arial" pitchFamily="34" charset="0"/>
        </a:defRPr>
      </a:lvl1pPr>
    </p:titleStyle>
    <p:bodyStyle>
      <a:lvl1pPr marL="0" indent="0" algn="l" defTabSz="1088502" rtl="0" eaLnBrk="1" latinLnBrk="0" hangingPunct="1">
        <a:spcBef>
          <a:spcPts val="714"/>
        </a:spcBef>
        <a:buFont typeface="Arial" pitchFamily="34" charset="0"/>
        <a:buNone/>
        <a:defRPr sz="1900" kern="1200" baseline="0">
          <a:solidFill>
            <a:schemeClr val="tx1"/>
          </a:solidFill>
          <a:latin typeface="+mn-lt"/>
          <a:ea typeface="+mn-ea"/>
          <a:cs typeface="Arial" pitchFamily="34" charset="0"/>
        </a:defRPr>
      </a:lvl1pPr>
      <a:lvl2pPr marL="257007" indent="-257007" algn="l" defTabSz="1088502" rtl="0" eaLnBrk="1" latinLnBrk="0" hangingPunct="1">
        <a:spcBef>
          <a:spcPts val="714"/>
        </a:spcBef>
        <a:buClr>
          <a:srgbClr val="5BC6E8"/>
        </a:buClr>
        <a:buFont typeface="Arial" pitchFamily="34" charset="0"/>
        <a:buChar char="•"/>
        <a:defRPr sz="1900" kern="1200">
          <a:solidFill>
            <a:schemeClr val="tx1"/>
          </a:solidFill>
          <a:latin typeface="+mn-lt"/>
          <a:ea typeface="+mn-ea"/>
          <a:cs typeface="Arial" pitchFamily="34" charset="0"/>
        </a:defRPr>
      </a:lvl2pPr>
      <a:lvl3pPr marL="514253"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3pPr>
      <a:lvl4pPr marL="771379"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4pPr>
      <a:lvl5pPr marL="1028506" indent="-257126" algn="l" defTabSz="1088502" rtl="0" eaLnBrk="1" latinLnBrk="0" hangingPunct="1">
        <a:spcBef>
          <a:spcPts val="714"/>
        </a:spcBef>
        <a:buClr>
          <a:srgbClr val="5BC6E8"/>
        </a:buClr>
        <a:buFont typeface="Verdana" pitchFamily="34" charset="0"/>
        <a:buChar char="–"/>
        <a:defRPr sz="1900" kern="1200" baseline="0">
          <a:solidFill>
            <a:schemeClr val="tx1"/>
          </a:solidFill>
          <a:latin typeface="+mn-lt"/>
          <a:ea typeface="+mn-ea"/>
          <a:cs typeface="Arial" pitchFamily="34" charset="0"/>
        </a:defRPr>
      </a:lvl5pPr>
      <a:lvl6pPr marL="1285632"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6pPr>
      <a:lvl7pPr marL="1542758"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7pPr>
      <a:lvl8pPr marL="1799885"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8pPr>
      <a:lvl9pPr marL="2057011"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436" y="1"/>
            <a:ext cx="12189542" cy="1052979"/>
          </a:xfrm>
          <a:prstGeom prst="rect">
            <a:avLst/>
          </a:prstGeom>
          <a:solidFill>
            <a:srgbClr val="E9F5FE"/>
          </a:solidFill>
          <a:ln>
            <a:noFill/>
          </a:ln>
          <a:effectLst/>
        </p:spPr>
        <p:style>
          <a:lnRef idx="1">
            <a:schemeClr val="accent1"/>
          </a:lnRef>
          <a:fillRef idx="3">
            <a:schemeClr val="accent1"/>
          </a:fillRef>
          <a:effectRef idx="2">
            <a:schemeClr val="accent1"/>
          </a:effectRef>
          <a:fontRef idx="minor">
            <a:schemeClr val="lt1"/>
          </a:fontRef>
        </p:style>
        <p:txBody>
          <a:bodyPr lIns="108850" tIns="54425" rIns="108850" bIns="54425"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Placeholder 1"/>
          <p:cNvSpPr>
            <a:spLocks noGrp="1"/>
          </p:cNvSpPr>
          <p:nvPr>
            <p:ph type="title"/>
          </p:nvPr>
        </p:nvSpPr>
        <p:spPr>
          <a:xfrm>
            <a:off x="873487" y="457307"/>
            <a:ext cx="10665911" cy="307575"/>
          </a:xfrm>
          <a:prstGeom prst="rect">
            <a:avLst/>
          </a:prstGeom>
        </p:spPr>
        <p:txBody>
          <a:bodyPr vert="horz" lIns="0" tIns="0" rIns="0" bIns="0" rtlCol="0" anchor="t">
            <a:noAutofit/>
          </a:bodyPr>
          <a:lstStyle/>
          <a:p>
            <a:r>
              <a:rPr lang="en-US" noProof="0" dirty="0"/>
              <a:t>Click to edit Master title style</a:t>
            </a:r>
            <a:endParaRPr lang="en-AU" noProof="0" dirty="0"/>
          </a:p>
        </p:txBody>
      </p:sp>
      <p:sp>
        <p:nvSpPr>
          <p:cNvPr id="3" name="Text Placeholder 2"/>
          <p:cNvSpPr>
            <a:spLocks noGrp="1"/>
          </p:cNvSpPr>
          <p:nvPr>
            <p:ph type="body" idx="1"/>
          </p:nvPr>
        </p:nvSpPr>
        <p:spPr>
          <a:xfrm>
            <a:off x="902282" y="1341749"/>
            <a:ext cx="10664212" cy="4395217"/>
          </a:xfrm>
          <a:prstGeom prst="rect">
            <a:avLst/>
          </a:prstGeom>
        </p:spPr>
        <p:txBody>
          <a:bodyPr vert="horz" lIns="0" tIns="0" rIns="0" bIns="0" rtlCol="0">
            <a:noAutofit/>
          </a:body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pic>
        <p:nvPicPr>
          <p:cNvPr id="9" name="Picture 2"/>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9930734" y="5860922"/>
            <a:ext cx="2160000" cy="103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4"/>
          <p:cNvSpPr>
            <a:spLocks noGrp="1"/>
          </p:cNvSpPr>
          <p:nvPr>
            <p:ph type="sldNum" sz="quarter" idx="4"/>
          </p:nvPr>
        </p:nvSpPr>
        <p:spPr>
          <a:xfrm>
            <a:off x="5752318" y="6431089"/>
            <a:ext cx="685777" cy="162038"/>
          </a:xfrm>
          <a:prstGeom prst="rect">
            <a:avLst/>
          </a:prstGeom>
        </p:spPr>
        <p:txBody>
          <a:bodyPr/>
          <a:lstStyle>
            <a:lvl1pPr algn="ctr">
              <a:defRPr sz="1200"/>
            </a:lvl1pPr>
          </a:lstStyle>
          <a:p>
            <a:fld id="{D185EA1E-79F1-42FE-BF0E-812787AB23E5}" type="slidenum">
              <a:rPr lang="en-AU" smtClean="0"/>
              <a:pPr/>
              <a:t>‹#›</a:t>
            </a:fld>
            <a:endParaRPr lang="en-AU" dirty="0"/>
          </a:p>
        </p:txBody>
      </p:sp>
      <p:sp>
        <p:nvSpPr>
          <p:cNvPr id="11" name="Date Placeholder 15"/>
          <p:cNvSpPr>
            <a:spLocks noGrp="1"/>
          </p:cNvSpPr>
          <p:nvPr>
            <p:ph type="dt" sz="half" idx="2"/>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2929693287"/>
      </p:ext>
    </p:extLst>
  </p:cSld>
  <p:clrMap bg1="lt1" tx1="dk1" bg2="lt2" tx2="dk2" accent1="accent1" accent2="accent2" accent3="accent3" accent4="accent4" accent5="accent5" accent6="accent6" hlink="hlink" folHlink="folHlink"/>
  <p:sldLayoutIdLst>
    <p:sldLayoutId id="214748370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dt="0"/>
  <p:txStyles>
    <p:titleStyle>
      <a:lvl1pPr algn="l" defTabSz="1088502" rtl="0" eaLnBrk="1" latinLnBrk="0" hangingPunct="1">
        <a:lnSpc>
          <a:spcPct val="95000"/>
        </a:lnSpc>
        <a:spcBef>
          <a:spcPct val="0"/>
        </a:spcBef>
        <a:buNone/>
        <a:defRPr sz="2300" b="1" kern="1200" cap="all" baseline="0">
          <a:solidFill>
            <a:schemeClr val="tx2"/>
          </a:solidFill>
          <a:latin typeface="+mj-lt"/>
          <a:ea typeface="+mj-ea"/>
          <a:cs typeface="Arial" pitchFamily="34" charset="0"/>
        </a:defRPr>
      </a:lvl1pPr>
    </p:titleStyle>
    <p:bodyStyle>
      <a:lvl1pPr marL="0" indent="0" algn="l" defTabSz="1088502" rtl="0" eaLnBrk="1" latinLnBrk="0" hangingPunct="1">
        <a:spcBef>
          <a:spcPts val="714"/>
        </a:spcBef>
        <a:buFont typeface="Arial" pitchFamily="34" charset="0"/>
        <a:buNone/>
        <a:defRPr sz="1900" kern="1200" baseline="0">
          <a:solidFill>
            <a:schemeClr val="tx1"/>
          </a:solidFill>
          <a:latin typeface="+mn-lt"/>
          <a:ea typeface="+mn-ea"/>
          <a:cs typeface="Arial" pitchFamily="34" charset="0"/>
        </a:defRPr>
      </a:lvl1pPr>
      <a:lvl2pPr marL="257007" indent="-257007" algn="l" defTabSz="1088502" rtl="0" eaLnBrk="1" latinLnBrk="0" hangingPunct="1">
        <a:spcBef>
          <a:spcPts val="714"/>
        </a:spcBef>
        <a:buClr>
          <a:srgbClr val="5BC6E8"/>
        </a:buClr>
        <a:buFont typeface="Arial" pitchFamily="34" charset="0"/>
        <a:buChar char="•"/>
        <a:defRPr sz="1900" kern="1200">
          <a:solidFill>
            <a:schemeClr val="tx1"/>
          </a:solidFill>
          <a:latin typeface="+mn-lt"/>
          <a:ea typeface="+mn-ea"/>
          <a:cs typeface="Arial" pitchFamily="34" charset="0"/>
        </a:defRPr>
      </a:lvl2pPr>
      <a:lvl3pPr marL="514253"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3pPr>
      <a:lvl4pPr marL="771379"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4pPr>
      <a:lvl5pPr marL="1028506" indent="-257126" algn="l" defTabSz="1088502" rtl="0" eaLnBrk="1" latinLnBrk="0" hangingPunct="1">
        <a:spcBef>
          <a:spcPts val="714"/>
        </a:spcBef>
        <a:buClr>
          <a:srgbClr val="5BC6E8"/>
        </a:buClr>
        <a:buFont typeface="Verdana" pitchFamily="34" charset="0"/>
        <a:buChar char="–"/>
        <a:defRPr sz="1900" kern="1200" baseline="0">
          <a:solidFill>
            <a:schemeClr val="tx1"/>
          </a:solidFill>
          <a:latin typeface="+mn-lt"/>
          <a:ea typeface="+mn-ea"/>
          <a:cs typeface="Arial" pitchFamily="34" charset="0"/>
        </a:defRPr>
      </a:lvl5pPr>
      <a:lvl6pPr marL="1285632"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6pPr>
      <a:lvl7pPr marL="1542758"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7pPr>
      <a:lvl8pPr marL="1799885"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8pPr>
      <a:lvl9pPr marL="2057011"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Anz hackfest 2023</a:t>
            </a:r>
            <a:endParaRPr lang="en-AU" dirty="0"/>
          </a:p>
        </p:txBody>
      </p:sp>
      <p:sp>
        <p:nvSpPr>
          <p:cNvPr id="5" name="TextBox 4">
            <a:extLst>
              <a:ext uri="{FF2B5EF4-FFF2-40B4-BE49-F238E27FC236}">
                <a16:creationId xmlns:a16="http://schemas.microsoft.com/office/drawing/2014/main" id="{6406FEE0-4A79-A9B5-4F6F-94790A1F52BB}"/>
              </a:ext>
            </a:extLst>
          </p:cNvPr>
          <p:cNvSpPr txBox="1"/>
          <p:nvPr/>
        </p:nvSpPr>
        <p:spPr>
          <a:xfrm>
            <a:off x="766614" y="1125538"/>
            <a:ext cx="10513168" cy="3970318"/>
          </a:xfrm>
          <a:prstGeom prst="rect">
            <a:avLst/>
          </a:prstGeom>
          <a:noFill/>
        </p:spPr>
        <p:txBody>
          <a:bodyPr wrap="square">
            <a:spAutoFit/>
          </a:bodyPr>
          <a:lstStyle/>
          <a:p>
            <a:pPr marL="342900" indent="-342900" algn="l">
              <a:buFont typeface="Arial" panose="020B0604020202020204" pitchFamily="34" charset="0"/>
              <a:buChar char="•"/>
            </a:pPr>
            <a:r>
              <a:rPr lang="en-GB" b="0" i="0" dirty="0">
                <a:solidFill>
                  <a:srgbClr val="46535E"/>
                </a:solidFill>
                <a:effectLst/>
                <a:latin typeface="proxima-nova"/>
              </a:rPr>
              <a:t>Team ID – </a:t>
            </a:r>
            <a:r>
              <a:rPr lang="en-GB" b="1" dirty="0">
                <a:solidFill>
                  <a:srgbClr val="46535E"/>
                </a:solidFill>
                <a:latin typeface="proxima-nova"/>
              </a:rPr>
              <a:t>Analyse This</a:t>
            </a:r>
            <a:endParaRPr lang="en-GB" b="1" i="0" dirty="0">
              <a:solidFill>
                <a:srgbClr val="46535E"/>
              </a:solidFill>
              <a:effectLst/>
              <a:latin typeface="proxima-nova"/>
            </a:endParaRPr>
          </a:p>
          <a:p>
            <a:pPr marL="342900" indent="-342900" algn="l">
              <a:buFont typeface="Arial" panose="020B0604020202020204" pitchFamily="34" charset="0"/>
              <a:buChar char="•"/>
            </a:pPr>
            <a:r>
              <a:rPr lang="en-GB" b="0" i="0" dirty="0">
                <a:solidFill>
                  <a:srgbClr val="46535E"/>
                </a:solidFill>
                <a:effectLst/>
                <a:latin typeface="proxima-nova"/>
              </a:rPr>
              <a:t>Presentation for your idea which contains:</a:t>
            </a:r>
          </a:p>
          <a:p>
            <a:pPr marL="887151" lvl="1" indent="-342900">
              <a:buFont typeface="Arial" panose="020B0604020202020204" pitchFamily="34" charset="0"/>
              <a:buChar char="•"/>
            </a:pPr>
            <a:r>
              <a:rPr lang="en-GB" dirty="0">
                <a:solidFill>
                  <a:srgbClr val="46535E"/>
                </a:solidFill>
                <a:latin typeface="proxima-nova"/>
              </a:rPr>
              <a:t>P</a:t>
            </a:r>
            <a:r>
              <a:rPr lang="en-GB" b="0" i="0" dirty="0">
                <a:solidFill>
                  <a:srgbClr val="46535E"/>
                </a:solidFill>
                <a:effectLst/>
                <a:latin typeface="proxima-nova"/>
              </a:rPr>
              <a:t>roblem statement – Cashflow lending is predicated on analysts cranking out Diary Notes (DNs) and Credit Memos (CMs). We have automated the spreading, calculation of financial ratios and modelling of PDs, however the completion of DNs and CMs is still manual. </a:t>
            </a:r>
          </a:p>
          <a:p>
            <a:pPr marL="887151" lvl="1" indent="-342900">
              <a:buFont typeface="Arial" panose="020B0604020202020204" pitchFamily="34" charset="0"/>
              <a:buChar char="•"/>
            </a:pPr>
            <a:r>
              <a:rPr lang="en-GB" dirty="0">
                <a:solidFill>
                  <a:srgbClr val="46535E"/>
                </a:solidFill>
                <a:latin typeface="proxima-nova"/>
              </a:rPr>
              <a:t>S</a:t>
            </a:r>
            <a:r>
              <a:rPr lang="en-GB" b="0" i="0" dirty="0">
                <a:solidFill>
                  <a:srgbClr val="46535E"/>
                </a:solidFill>
                <a:effectLst/>
                <a:latin typeface="proxima-nova"/>
              </a:rPr>
              <a:t>olution – Use LLMs to </a:t>
            </a:r>
            <a:r>
              <a:rPr lang="en-GB" dirty="0">
                <a:solidFill>
                  <a:srgbClr val="46535E"/>
                </a:solidFill>
                <a:latin typeface="proxima-nova"/>
              </a:rPr>
              <a:t>query and analyse financial reports in order to produce an end to end automated credit analysis workflow. </a:t>
            </a:r>
            <a:endParaRPr lang="en-GB" b="0" i="0" dirty="0">
              <a:solidFill>
                <a:srgbClr val="46535E"/>
              </a:solidFill>
              <a:effectLst/>
              <a:latin typeface="proxima-nova"/>
            </a:endParaRPr>
          </a:p>
          <a:p>
            <a:pPr marL="887151" lvl="1" indent="-342900">
              <a:buFont typeface="Arial" panose="020B0604020202020204" pitchFamily="34" charset="0"/>
              <a:buChar char="•"/>
            </a:pPr>
            <a:r>
              <a:rPr lang="en-GB" dirty="0">
                <a:solidFill>
                  <a:srgbClr val="46535E"/>
                </a:solidFill>
                <a:latin typeface="proxima-nova"/>
              </a:rPr>
              <a:t>T</a:t>
            </a:r>
            <a:r>
              <a:rPr lang="en-GB" b="0" i="0" dirty="0">
                <a:solidFill>
                  <a:srgbClr val="46535E"/>
                </a:solidFill>
                <a:effectLst/>
                <a:latin typeface="proxima-nova"/>
              </a:rPr>
              <a:t>ime to market plus if you want to add other details – 6 months. </a:t>
            </a:r>
          </a:p>
          <a:p>
            <a:pPr marL="342900" indent="-342900">
              <a:buFont typeface="Arial" panose="020B0604020202020204" pitchFamily="34" charset="0"/>
              <a:buChar char="•"/>
            </a:pPr>
            <a:r>
              <a:rPr lang="en-GB" b="0" i="0" dirty="0">
                <a:solidFill>
                  <a:srgbClr val="46535E"/>
                </a:solidFill>
                <a:effectLst/>
                <a:latin typeface="proxima-nova"/>
              </a:rPr>
              <a:t>Demo – </a:t>
            </a:r>
            <a:r>
              <a:rPr lang="en-GB" b="1" i="0" dirty="0">
                <a:solidFill>
                  <a:srgbClr val="46535E"/>
                </a:solidFill>
                <a:effectLst/>
                <a:latin typeface="proxima-nova"/>
              </a:rPr>
              <a:t>NA</a:t>
            </a:r>
          </a:p>
          <a:p>
            <a:pPr marL="342900" indent="-342900" algn="l">
              <a:buFont typeface="Arial" panose="020B0604020202020204" pitchFamily="34" charset="0"/>
              <a:buChar char="•"/>
            </a:pPr>
            <a:r>
              <a:rPr lang="en-GB" b="0" i="0" dirty="0">
                <a:solidFill>
                  <a:srgbClr val="46535E"/>
                </a:solidFill>
                <a:effectLst/>
                <a:latin typeface="proxima-nova"/>
              </a:rPr>
              <a:t>Video URL – </a:t>
            </a:r>
            <a:r>
              <a:rPr lang="en-GB" b="1" i="0" dirty="0">
                <a:solidFill>
                  <a:srgbClr val="46535E"/>
                </a:solidFill>
                <a:effectLst/>
                <a:latin typeface="proxima-nova"/>
              </a:rPr>
              <a:t>TBD</a:t>
            </a:r>
            <a:r>
              <a:rPr lang="en-GB" b="0" i="0" dirty="0">
                <a:solidFill>
                  <a:srgbClr val="46535E"/>
                </a:solidFill>
                <a:effectLst/>
                <a:latin typeface="proxima-nova"/>
              </a:rPr>
              <a:t> </a:t>
            </a:r>
          </a:p>
          <a:p>
            <a:pPr marL="342900" indent="-342900" algn="l">
              <a:buFont typeface="Arial" panose="020B0604020202020204" pitchFamily="34" charset="0"/>
              <a:buChar char="•"/>
            </a:pPr>
            <a:r>
              <a:rPr lang="en-GB" b="0" i="0" dirty="0">
                <a:solidFill>
                  <a:srgbClr val="46535E"/>
                </a:solidFill>
                <a:effectLst/>
                <a:latin typeface="proxima-nova"/>
              </a:rPr>
              <a:t>Sub Theme - </a:t>
            </a:r>
            <a:r>
              <a:rPr lang="en-GB" b="1" i="0" dirty="0">
                <a:solidFill>
                  <a:srgbClr val="46535E"/>
                </a:solidFill>
                <a:effectLst/>
                <a:latin typeface="proxima-nova"/>
              </a:rPr>
              <a:t>Fintech</a:t>
            </a:r>
          </a:p>
        </p:txBody>
      </p:sp>
    </p:spTree>
    <p:extLst>
      <p:ext uri="{BB962C8B-B14F-4D97-AF65-F5344CB8AC3E}">
        <p14:creationId xmlns:p14="http://schemas.microsoft.com/office/powerpoint/2010/main" val="3626003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ANZ">
  <a:themeElements>
    <a:clrScheme name="ANZ">
      <a:dk1>
        <a:srgbClr val="595A5B"/>
      </a:dk1>
      <a:lt1>
        <a:srgbClr val="FFFFFF"/>
      </a:lt1>
      <a:dk2>
        <a:srgbClr val="007DBA"/>
      </a:dk2>
      <a:lt2>
        <a:srgbClr val="004165"/>
      </a:lt2>
      <a:accent1>
        <a:srgbClr val="394A58"/>
      </a:accent1>
      <a:accent2>
        <a:srgbClr val="7A99AC"/>
      </a:accent2>
      <a:accent3>
        <a:srgbClr val="B9C9D0"/>
      </a:accent3>
      <a:accent4>
        <a:srgbClr val="00C6D7"/>
      </a:accent4>
      <a:accent5>
        <a:srgbClr val="D3CD8B"/>
      </a:accent5>
      <a:accent6>
        <a:srgbClr val="DF7A00"/>
      </a:accent6>
      <a:hlink>
        <a:srgbClr val="0000FF"/>
      </a:hlink>
      <a:folHlink>
        <a:srgbClr val="800080"/>
      </a:folHlink>
    </a:clrScheme>
    <a:fontScheme name="ANZ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C6DFEA"/>
    </a:custClr>
    <a:custClr name="Custom Color 2">
      <a:srgbClr val="B9CCC3"/>
    </a:custClr>
    <a:custClr name="Custom Color 3">
      <a:srgbClr val="EDE8C4"/>
    </a:custClr>
    <a:custClr name="Custom Color 4">
      <a:srgbClr val="747678"/>
    </a:custClr>
    <a:custClr name="Custom Color 5">
      <a:srgbClr val="AA9C8F"/>
    </a:custClr>
    <a:custClr name="Custom Color 6">
      <a:srgbClr val="FDC82F"/>
    </a:custClr>
    <a:custClr name="Custom Color 7">
      <a:srgbClr val="589199"/>
    </a:custClr>
    <a:custClr name="Custom Color 8">
      <a:srgbClr val="5BC6E8"/>
    </a:custClr>
  </a:custClrLst>
</a:theme>
</file>

<file path=ppt/theme/theme2.xml><?xml version="1.0" encoding="utf-8"?>
<a:theme xmlns:a="http://schemas.openxmlformats.org/drawingml/2006/main" name="ANZ content with logo">
  <a:themeElements>
    <a:clrScheme name="ANZ">
      <a:dk1>
        <a:srgbClr val="595A5B"/>
      </a:dk1>
      <a:lt1>
        <a:srgbClr val="FFFFFF"/>
      </a:lt1>
      <a:dk2>
        <a:srgbClr val="007DBA"/>
      </a:dk2>
      <a:lt2>
        <a:srgbClr val="004165"/>
      </a:lt2>
      <a:accent1>
        <a:srgbClr val="394A58"/>
      </a:accent1>
      <a:accent2>
        <a:srgbClr val="7A99AC"/>
      </a:accent2>
      <a:accent3>
        <a:srgbClr val="B9C9D0"/>
      </a:accent3>
      <a:accent4>
        <a:srgbClr val="00C6D7"/>
      </a:accent4>
      <a:accent5>
        <a:srgbClr val="D3CD8B"/>
      </a:accent5>
      <a:accent6>
        <a:srgbClr val="DF7A00"/>
      </a:accent6>
      <a:hlink>
        <a:srgbClr val="0000FF"/>
      </a:hlink>
      <a:folHlink>
        <a:srgbClr val="800080"/>
      </a:folHlink>
    </a:clrScheme>
    <a:fontScheme name="ANZ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C6DFEA"/>
    </a:custClr>
    <a:custClr name="Custom Color 2">
      <a:srgbClr val="B9CCC3"/>
    </a:custClr>
    <a:custClr name="Custom Color 3">
      <a:srgbClr val="EDE8C4"/>
    </a:custClr>
    <a:custClr name="Custom Color 4">
      <a:srgbClr val="747678"/>
    </a:custClr>
    <a:custClr name="Custom Color 5">
      <a:srgbClr val="AA9C8F"/>
    </a:custClr>
    <a:custClr name="Custom Color 6">
      <a:srgbClr val="FDC82F"/>
    </a:custClr>
    <a:custClr name="Custom Color 7">
      <a:srgbClr val="589199"/>
    </a:custClr>
    <a:custClr name="Custom Color 8">
      <a:srgbClr val="5BC6E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UI/customUI.xml><?xml version="1.0" encoding="utf-8"?>
<customUI xmlns="http://schemas.microsoft.com/office/2006/01/customui">
  <ribbon startFromScratch="false">
    <tabs>
      <tab id="CustomTab" label="ANZ" insertAfterMso="TabHome" keytip="Q">
        <group idMso="GroupSlides"/>
        <group id="Group1" label="Change Bullet Styles">
          <button idMso="IndentDecrease" visible="true" label="Decrease List Level" size="large"/>
          <button idMso="IndentIncrease" visible="true" label="Increase List Level" size="large"/>
        </group>
        <group id="Group2" label=" ">
          <checkBox idMso="GuidesShowHide" label="Guides"/>
          <splitButton id="groupsplitbutton" size="normal">
            <button idMso="ObjectsGroup"/>
            <menu id="groupsplitmenu" itemSize="large">
              <button idMso="ObjectsUngroup" description="Un-group selected objects" screentip="Un-group selected objects"/>
              <button idMso="ObjectsRegroup" description="Combine and re-Group selected objects" screentip="Combine and re-Group selected objects"/>
            </menu>
          </splitButton>
          <splitButton id="Cropping" size="normal">
            <toggleButton idMso="PictureCrop" label="Crop Tools"/>
            <menu id="CropMenu" itemSize="large">
              <button idMso="PictureFitCrop" description="Resize picture to fit the placeholder proportionally"/>
              <menuSeparator id="croppingmenu2"/>
              <menu idMso="PictureCropAspectRatioMenu" description="Crop image to selected aspect ratio"/>
              <gallery idMso="PictureShapeGallery" description="Crop image to selected shape"/>
            </menu>
          </splitButton>
          <separator id="sep1"/>
          <button idMso="ZoomFitToWindow" size="large" label="Fit to Window"/>
          <separator id="sep2"/>
          <splitButton id="sendbacksplitbutton" size="large">
            <button idMso="ObjectSendToBack" label="Send to Back"/>
            <menu id="sendbacksplitmenu" itemSize="large">
              <button idMso="ObjectBringToFront" label="Bring to Front"/>
            </menu>
          </splitButton>
          <separator id="sep3"/>
          <toggleButton idMso="SelectionPane" label="Selection Pane" size="large"/>
          <separator id="sepchart"/>
          <button idMso="ChartInsert" label="Insert Chart" size="large" visible="true"/>
          <separator id="sepobj"/>
          <gallery idMso="ShapesInsertGallery" label="Insert Shapes" visible="true" size="large"/>
          <separator id="sepsmartart"/>
          <button idMso="SmartArtInsert" label="Insert Smart Art" size="large" visible="true"/>
        </group>
        <group id="group3" label=" ">
          <button idMso="HeaderFooterInsert" size="large"/>
          <button idMso="PasteTextOnly" size="large" imageMso="Paste" label="Paste Unformatted"/>
        </group>
        <group id="group4" label=" ">
          <button id="deleteunusedmasters" size="large" imageMso="OmsDelete" label="Delete Unused Masters" onAction="DeleteUnusedMasters"/>
        </group>
      </tab>
    </tabs>
  </ribbon>
</customUI>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ferencePageID xmlns="a96ac3ff-ca46-49f2-92a8-8df235880b82">submitted by SiedleP</ReferencePageID>
    <PublishingExpirationDate xmlns="http://schemas.microsoft.com/sharepoint/v3" xsi:nil="true"/>
    <PublishingStartDate xmlns="http://schemas.microsoft.com/sharepoint/v3" xsi:nil="true"/>
    <_dlc_DocId xmlns="a96ac3ff-ca46-49f2-92a8-8df235880b82">MAXCMS-269-2874</_dlc_DocId>
    <_dlc_DocIdUrl xmlns="a96ac3ff-ca46-49f2-92a8-8df235880b82">
      <Url>https://max.global.anz.com/Work/Self service/Branding/_layouts/15/DocIdRedir.aspx?ID=MAXCMS-269-2874</Url>
      <Description>MAXCMS-269-2874</Description>
    </_dlc_DocIdUrl>
    <MulCountryName xmlns="a96ac3ff-ca46-49f2-92a8-8df235880b82"/>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672AA5B1FD9A67428117CDED5B606358" ma:contentTypeVersion="11" ma:contentTypeDescription="Create a new document." ma:contentTypeScope="" ma:versionID="5163215197482ba4ec314b6f9cd942dc">
  <xsd:schema xmlns:xsd="http://www.w3.org/2001/XMLSchema" xmlns:xs="http://www.w3.org/2001/XMLSchema" xmlns:p="http://schemas.microsoft.com/office/2006/metadata/properties" xmlns:ns1="http://schemas.microsoft.com/sharepoint/v3" xmlns:ns2="a96ac3ff-ca46-49f2-92a8-8df235880b82" targetNamespace="http://schemas.microsoft.com/office/2006/metadata/properties" ma:root="true" ma:fieldsID="219545bd4a16b31fae190c2f518c326f" ns1:_="" ns2:_="">
    <xsd:import namespace="http://schemas.microsoft.com/sharepoint/v3"/>
    <xsd:import namespace="a96ac3ff-ca46-49f2-92a8-8df235880b82"/>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2:ReferencePageID" minOccurs="0"/>
                <xsd:element ref="ns2:MulCountryName"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96ac3ff-ca46-49f2-92a8-8df235880b82"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ReferencePageID" ma:index="13" nillable="true" ma:displayName="Reference PageID" ma:internalName="ReferencePageID">
      <xsd:simpleType>
        <xsd:restriction base="dms:Text"/>
      </xsd:simpleType>
    </xsd:element>
    <xsd:element name="MulCountryName" ma:index="14" nillable="true" ma:displayName="Country Name" ma:default="36;#Global" ma:list="{4335C016-C4CA-4CE9-A914-35CA095CE43A}" ma:internalName="Country_x0020_Name" ma:showField="Title" ma:web="{a96ac3ff-ca46-49f2-92a8-8df235880b82}">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DFF15F-BDFE-44F4-9C58-85D08C3D19E0}">
  <ds:schemaRefs>
    <ds:schemaRef ds:uri="http://schemas.microsoft.com/sharepoint/v3/contenttype/forms"/>
  </ds:schemaRefs>
</ds:datastoreItem>
</file>

<file path=customXml/itemProps2.xml><?xml version="1.0" encoding="utf-8"?>
<ds:datastoreItem xmlns:ds="http://schemas.openxmlformats.org/officeDocument/2006/customXml" ds:itemID="{A53BF860-2213-418D-B5C3-F92F46EF1C04}">
  <ds:schemaRefs>
    <ds:schemaRef ds:uri="http://schemas.microsoft.com/office/2006/metadata/properties"/>
    <ds:schemaRef ds:uri="http://schemas.microsoft.com/office/infopath/2007/PartnerControls"/>
    <ds:schemaRef ds:uri="a96ac3ff-ca46-49f2-92a8-8df235880b82"/>
    <ds:schemaRef ds:uri="http://schemas.microsoft.com/sharepoint/v3"/>
  </ds:schemaRefs>
</ds:datastoreItem>
</file>

<file path=customXml/itemProps3.xml><?xml version="1.0" encoding="utf-8"?>
<ds:datastoreItem xmlns:ds="http://schemas.openxmlformats.org/officeDocument/2006/customXml" ds:itemID="{910BDC58-1DBE-4631-9659-89F3F7A732BA}">
  <ds:schemaRefs>
    <ds:schemaRef ds:uri="http://schemas.microsoft.com/sharepoint/events"/>
  </ds:schemaRefs>
</ds:datastoreItem>
</file>

<file path=customXml/itemProps4.xml><?xml version="1.0" encoding="utf-8"?>
<ds:datastoreItem xmlns:ds="http://schemas.openxmlformats.org/officeDocument/2006/customXml" ds:itemID="{533F7788-0245-4220-BD54-59028F972A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96ac3ff-ca46-49f2-92a8-8df235880b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4865</TotalTime>
  <Words>113</Words>
  <Application>Microsoft Office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vt:i4>
      </vt:variant>
    </vt:vector>
  </HeadingPairs>
  <TitlesOfParts>
    <vt:vector size="7" baseType="lpstr">
      <vt:lpstr>Arial</vt:lpstr>
      <vt:lpstr>Calibri</vt:lpstr>
      <vt:lpstr>proxima-nova</vt:lpstr>
      <vt:lpstr>Verdana</vt:lpstr>
      <vt:lpstr>ANZ</vt:lpstr>
      <vt:lpstr>ANZ content with logo</vt:lpstr>
      <vt:lpstr>Anz hackfest 2023</vt:lpstr>
    </vt:vector>
  </TitlesOfParts>
  <Company>ANZ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MAXCMS-211-3840_ANZ_PPT_Widescreen_Master</dc:title>
  <dc:creator>User</dc:creator>
  <cp:lastModifiedBy>A R</cp:lastModifiedBy>
  <cp:revision>280</cp:revision>
  <cp:lastPrinted>2015-11-19T06:56:58Z</cp:lastPrinted>
  <dcterms:created xsi:type="dcterms:W3CDTF">2015-10-27T02:16:03Z</dcterms:created>
  <dcterms:modified xsi:type="dcterms:W3CDTF">2023-06-26T01:05:25Z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0x010100672AA5B1FD9A67428117CDED5B606358</vt:lpwstr>
  </property>
  <property fmtid="{D5CDD505-2E9C-101B-9397-08002B2CF9AE}" pid="3" name="_dlc_DocIdItemGuid">
    <vt:lpwstr>77f44e5d-929e-476c-897a-aa2ad4647d5d</vt:lpwstr>
  </property>
</Properties>
</file>